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13" r:id="rId2"/>
    <p:sldId id="463" r:id="rId3"/>
    <p:sldId id="984" r:id="rId4"/>
    <p:sldId id="1036" r:id="rId5"/>
    <p:sldId id="263" r:id="rId6"/>
    <p:sldId id="279" r:id="rId7"/>
    <p:sldId id="1037" r:id="rId8"/>
    <p:sldId id="103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357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i="0" dirty="0">
              <a:latin typeface="Century Gothic" panose="020B0502020202020204" pitchFamily="34" charset="0"/>
            </a:rPr>
            <a:t>Facilitar el match entre la Población Económicamente Activa y las instituciones y empresas generadoras de empleo (Oferentes y Demandantes) con pertenencia territorial, sectorial y temática a nivel del mercado de trabajo de la Región de Antofagasta.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5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Conformación Capstone Project UCN.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6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Mapa de Procesos &amp; Ingeniería de Requerimientos.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7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Formulación Programa Sistema Regional de Empleabilidad de la Región de Antofagasta.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8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Gestión Institucional &amp; Postulación del Programa Sistema de Empleabilidad a FNDR.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0DA981-AE99-427A-AA1E-AC7DBDC2B74A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24BFCE1-BDFA-4819-97CD-F494A46F6674}">
      <dgm:prSet phldrT="[Texto]" custT="1"/>
      <dgm:spPr/>
      <dgm:t>
        <a:bodyPr/>
        <a:lstStyle/>
        <a:p>
          <a:r>
            <a:rPr lang="es-CL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Sistema Regional de Empleo.</a:t>
          </a:r>
        </a:p>
      </dgm:t>
    </dgm:pt>
    <dgm:pt modelId="{A4F5FDFB-0856-486F-B369-9590454DDACF}" type="parTrans" cxnId="{B071773D-1B14-437B-977D-D296397DAE27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A2C17A1D-FE85-4EC3-95BD-7A692E38D4CF}" type="sibTrans" cxnId="{B071773D-1B14-437B-977D-D296397DAE27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9EE2DD48-E67E-49BC-9E9A-4562E03C0B6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CL" sz="2400" dirty="0">
              <a:latin typeface="Century Gothic" panose="020B0502020202020204" pitchFamily="34" charset="0"/>
            </a:rPr>
            <a:t>Gestionar Empresas e Instituciones Socias.</a:t>
          </a:r>
        </a:p>
      </dgm:t>
    </dgm:pt>
    <dgm:pt modelId="{1A902CAF-27A9-406F-9DEA-0839EDB0EA21}" type="parTrans" cxnId="{B0CBA28A-796B-4DB6-86FA-0B437CDFD8E3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71B988D6-87DB-48AF-9E10-13D79A45B24C}" type="sibTrans" cxnId="{B0CBA28A-796B-4DB6-86FA-0B437CDFD8E3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6CDE8C23-0448-4207-958E-BBA22377874D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CL" sz="2400">
              <a:latin typeface="Century Gothic" panose="020B0502020202020204" pitchFamily="34" charset="0"/>
            </a:rPr>
            <a:t>Agenciamiento del Empleo en la Región.</a:t>
          </a:r>
          <a:endParaRPr lang="es-CL" sz="2400" dirty="0">
            <a:latin typeface="Century Gothic" panose="020B0502020202020204" pitchFamily="34" charset="0"/>
          </a:endParaRPr>
        </a:p>
      </dgm:t>
    </dgm:pt>
    <dgm:pt modelId="{4F2EED21-EE8C-44F4-AD74-A0D7531E65A5}" type="parTrans" cxnId="{4D3C0A01-EB04-4411-B15E-C2A2C8CC858C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4663F2AF-9622-4A80-8F63-2004226F9D9C}" type="sibTrans" cxnId="{4D3C0A01-EB04-4411-B15E-C2A2C8CC858C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49919CB5-0658-4CD2-A857-949BC77EF5E0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CL" sz="2400">
              <a:latin typeface="Century Gothic" panose="020B0502020202020204" pitchFamily="34" charset="0"/>
            </a:rPr>
            <a:t>Desarrollo de Capacidades Tecnológicas Locales. </a:t>
          </a:r>
          <a:endParaRPr lang="es-CL" sz="2400" dirty="0">
            <a:latin typeface="Century Gothic" panose="020B0502020202020204" pitchFamily="34" charset="0"/>
          </a:endParaRPr>
        </a:p>
      </dgm:t>
    </dgm:pt>
    <dgm:pt modelId="{71F37C8F-75A6-43A8-923D-F53E5E3AF3B3}" type="parTrans" cxnId="{42064DF7-97C7-4E8C-9F7B-8760C2FC9AAA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EE69DCA9-64B8-443C-87AD-4931A560CF70}" type="sibTrans" cxnId="{42064DF7-97C7-4E8C-9F7B-8760C2FC9AAA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FE493675-636E-4BEE-BE97-F3D6456E30A0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CL" sz="2400">
              <a:latin typeface="Century Gothic" panose="020B0502020202020204" pitchFamily="34" charset="0"/>
            </a:rPr>
            <a:t>Repositorio Regional de Capital Humano.</a:t>
          </a:r>
          <a:endParaRPr lang="es-CL" sz="2400" dirty="0">
            <a:latin typeface="Century Gothic" panose="020B0502020202020204" pitchFamily="34" charset="0"/>
          </a:endParaRPr>
        </a:p>
      </dgm:t>
    </dgm:pt>
    <dgm:pt modelId="{4C79D547-60C2-4429-A266-6BA46322FF61}" type="parTrans" cxnId="{454AE971-0564-47AE-8497-549406FF6C62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ADB4E453-A37D-4EB5-A994-C4B5E5310386}" type="sibTrans" cxnId="{454AE971-0564-47AE-8497-549406FF6C62}">
      <dgm:prSet/>
      <dgm:spPr/>
      <dgm:t>
        <a:bodyPr/>
        <a:lstStyle/>
        <a:p>
          <a:endParaRPr lang="es-CL" sz="2400">
            <a:latin typeface="Century Gothic" panose="020B0502020202020204" pitchFamily="34" charset="0"/>
          </a:endParaRPr>
        </a:p>
      </dgm:t>
    </dgm:pt>
    <dgm:pt modelId="{ED046858-7147-4A73-992F-BD6FD7F023E8}" type="pres">
      <dgm:prSet presAssocID="{9C0DA981-AE99-427A-AA1E-AC7DBDC2B7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D7FBA0-FD1D-447C-B01A-C26978A02F93}" type="pres">
      <dgm:prSet presAssocID="{9C0DA981-AE99-427A-AA1E-AC7DBDC2B74A}" presName="matrix" presStyleCnt="0"/>
      <dgm:spPr/>
    </dgm:pt>
    <dgm:pt modelId="{EEB415A1-F33D-43F1-8A65-FBE8C202C8B7}" type="pres">
      <dgm:prSet presAssocID="{9C0DA981-AE99-427A-AA1E-AC7DBDC2B74A}" presName="tile1" presStyleLbl="node1" presStyleIdx="0" presStyleCnt="4"/>
      <dgm:spPr/>
      <dgm:t>
        <a:bodyPr/>
        <a:lstStyle/>
        <a:p>
          <a:endParaRPr lang="es-ES"/>
        </a:p>
      </dgm:t>
    </dgm:pt>
    <dgm:pt modelId="{B97DED28-80C2-4E1F-BB08-023EB581B42F}" type="pres">
      <dgm:prSet presAssocID="{9C0DA981-AE99-427A-AA1E-AC7DBDC2B7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65D55-6777-494B-829B-FE31E3B139E9}" type="pres">
      <dgm:prSet presAssocID="{9C0DA981-AE99-427A-AA1E-AC7DBDC2B74A}" presName="tile2" presStyleLbl="node1" presStyleIdx="1" presStyleCnt="4"/>
      <dgm:spPr/>
      <dgm:t>
        <a:bodyPr/>
        <a:lstStyle/>
        <a:p>
          <a:endParaRPr lang="es-ES"/>
        </a:p>
      </dgm:t>
    </dgm:pt>
    <dgm:pt modelId="{C6F26693-16EF-4A51-8A37-BC9799320F2A}" type="pres">
      <dgm:prSet presAssocID="{9C0DA981-AE99-427A-AA1E-AC7DBDC2B7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AB096-5A98-4A5F-898E-09B50B58DDD8}" type="pres">
      <dgm:prSet presAssocID="{9C0DA981-AE99-427A-AA1E-AC7DBDC2B74A}" presName="tile3" presStyleLbl="node1" presStyleIdx="2" presStyleCnt="4"/>
      <dgm:spPr/>
      <dgm:t>
        <a:bodyPr/>
        <a:lstStyle/>
        <a:p>
          <a:endParaRPr lang="es-ES"/>
        </a:p>
      </dgm:t>
    </dgm:pt>
    <dgm:pt modelId="{0F5E117D-783B-4F0D-90FC-06E48196C85E}" type="pres">
      <dgm:prSet presAssocID="{9C0DA981-AE99-427A-AA1E-AC7DBDC2B7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79060-C36C-4E42-B2A4-7A73441EEC8C}" type="pres">
      <dgm:prSet presAssocID="{9C0DA981-AE99-427A-AA1E-AC7DBDC2B74A}" presName="tile4" presStyleLbl="node1" presStyleIdx="3" presStyleCnt="4"/>
      <dgm:spPr/>
      <dgm:t>
        <a:bodyPr/>
        <a:lstStyle/>
        <a:p>
          <a:endParaRPr lang="es-ES"/>
        </a:p>
      </dgm:t>
    </dgm:pt>
    <dgm:pt modelId="{DAF08CB1-AD92-47D2-A759-398B24D55A11}" type="pres">
      <dgm:prSet presAssocID="{9C0DA981-AE99-427A-AA1E-AC7DBDC2B7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C4F770-C2E2-4D09-A061-DF72DAA6058C}" type="pres">
      <dgm:prSet presAssocID="{9C0DA981-AE99-427A-AA1E-AC7DBDC2B74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043A12B5-7F12-4C30-B5BB-BDD3951093AA}" type="presOf" srcId="{FE493675-636E-4BEE-BE97-F3D6456E30A0}" destId="{44379060-C36C-4E42-B2A4-7A73441EEC8C}" srcOrd="0" destOrd="0" presId="urn:microsoft.com/office/officeart/2005/8/layout/matrix1"/>
    <dgm:cxn modelId="{D83B9522-D332-4FFF-AFBA-1F7999B9F97D}" type="presOf" srcId="{9C0DA981-AE99-427A-AA1E-AC7DBDC2B74A}" destId="{ED046858-7147-4A73-992F-BD6FD7F023E8}" srcOrd="0" destOrd="0" presId="urn:microsoft.com/office/officeart/2005/8/layout/matrix1"/>
    <dgm:cxn modelId="{E9F018BA-D05E-412C-83C5-E67D73CBC987}" type="presOf" srcId="{6CDE8C23-0448-4207-958E-BBA22377874D}" destId="{C6F26693-16EF-4A51-8A37-BC9799320F2A}" srcOrd="1" destOrd="0" presId="urn:microsoft.com/office/officeart/2005/8/layout/matrix1"/>
    <dgm:cxn modelId="{83FECCC7-22DD-4AE4-905A-215C22322F87}" type="presOf" srcId="{9EE2DD48-E67E-49BC-9E9A-4562E03C0B6E}" destId="{B97DED28-80C2-4E1F-BB08-023EB581B42F}" srcOrd="1" destOrd="0" presId="urn:microsoft.com/office/officeart/2005/8/layout/matrix1"/>
    <dgm:cxn modelId="{1BC4FC7E-F2D7-41F5-9110-FF961CECC6C6}" type="presOf" srcId="{B24BFCE1-BDFA-4819-97CD-F494A46F6674}" destId="{F5C4F770-C2E2-4D09-A061-DF72DAA6058C}" srcOrd="0" destOrd="0" presId="urn:microsoft.com/office/officeart/2005/8/layout/matrix1"/>
    <dgm:cxn modelId="{01793E0A-0E41-486A-A6A1-B30039B493E0}" type="presOf" srcId="{6CDE8C23-0448-4207-958E-BBA22377874D}" destId="{2D665D55-6777-494B-829B-FE31E3B139E9}" srcOrd="0" destOrd="0" presId="urn:microsoft.com/office/officeart/2005/8/layout/matrix1"/>
    <dgm:cxn modelId="{42064DF7-97C7-4E8C-9F7B-8760C2FC9AAA}" srcId="{B24BFCE1-BDFA-4819-97CD-F494A46F6674}" destId="{49919CB5-0658-4CD2-A857-949BC77EF5E0}" srcOrd="2" destOrd="0" parTransId="{71F37C8F-75A6-43A8-923D-F53E5E3AF3B3}" sibTransId="{EE69DCA9-64B8-443C-87AD-4931A560CF70}"/>
    <dgm:cxn modelId="{9CB4BD6D-9AB8-47B6-9D3A-D61FC77D50AB}" type="presOf" srcId="{49919CB5-0658-4CD2-A857-949BC77EF5E0}" destId="{0CEAB096-5A98-4A5F-898E-09B50B58DDD8}" srcOrd="0" destOrd="0" presId="urn:microsoft.com/office/officeart/2005/8/layout/matrix1"/>
    <dgm:cxn modelId="{8CFABDDA-D1A6-4738-9DB3-F29462FD72BF}" type="presOf" srcId="{49919CB5-0658-4CD2-A857-949BC77EF5E0}" destId="{0F5E117D-783B-4F0D-90FC-06E48196C85E}" srcOrd="1" destOrd="0" presId="urn:microsoft.com/office/officeart/2005/8/layout/matrix1"/>
    <dgm:cxn modelId="{B071773D-1B14-437B-977D-D296397DAE27}" srcId="{9C0DA981-AE99-427A-AA1E-AC7DBDC2B74A}" destId="{B24BFCE1-BDFA-4819-97CD-F494A46F6674}" srcOrd="0" destOrd="0" parTransId="{A4F5FDFB-0856-486F-B369-9590454DDACF}" sibTransId="{A2C17A1D-FE85-4EC3-95BD-7A692E38D4CF}"/>
    <dgm:cxn modelId="{383C3A5E-A99A-4F54-8D87-86C2ACEAD170}" type="presOf" srcId="{9EE2DD48-E67E-49BC-9E9A-4562E03C0B6E}" destId="{EEB415A1-F33D-43F1-8A65-FBE8C202C8B7}" srcOrd="0" destOrd="0" presId="urn:microsoft.com/office/officeart/2005/8/layout/matrix1"/>
    <dgm:cxn modelId="{4D3C0A01-EB04-4411-B15E-C2A2C8CC858C}" srcId="{B24BFCE1-BDFA-4819-97CD-F494A46F6674}" destId="{6CDE8C23-0448-4207-958E-BBA22377874D}" srcOrd="1" destOrd="0" parTransId="{4F2EED21-EE8C-44F4-AD74-A0D7531E65A5}" sibTransId="{4663F2AF-9622-4A80-8F63-2004226F9D9C}"/>
    <dgm:cxn modelId="{B0CBA28A-796B-4DB6-86FA-0B437CDFD8E3}" srcId="{B24BFCE1-BDFA-4819-97CD-F494A46F6674}" destId="{9EE2DD48-E67E-49BC-9E9A-4562E03C0B6E}" srcOrd="0" destOrd="0" parTransId="{1A902CAF-27A9-406F-9DEA-0839EDB0EA21}" sibTransId="{71B988D6-87DB-48AF-9E10-13D79A45B24C}"/>
    <dgm:cxn modelId="{454AE971-0564-47AE-8497-549406FF6C62}" srcId="{B24BFCE1-BDFA-4819-97CD-F494A46F6674}" destId="{FE493675-636E-4BEE-BE97-F3D6456E30A0}" srcOrd="3" destOrd="0" parTransId="{4C79D547-60C2-4429-A266-6BA46322FF61}" sibTransId="{ADB4E453-A37D-4EB5-A994-C4B5E5310386}"/>
    <dgm:cxn modelId="{AC36F40B-D253-45D0-A812-388D003460C8}" type="presOf" srcId="{FE493675-636E-4BEE-BE97-F3D6456E30A0}" destId="{DAF08CB1-AD92-47D2-A759-398B24D55A11}" srcOrd="1" destOrd="0" presId="urn:microsoft.com/office/officeart/2005/8/layout/matrix1"/>
    <dgm:cxn modelId="{31A59D90-098A-4704-AF27-D2B21A6FEF0E}" type="presParOf" srcId="{ED046858-7147-4A73-992F-BD6FD7F023E8}" destId="{13D7FBA0-FD1D-447C-B01A-C26978A02F93}" srcOrd="0" destOrd="0" presId="urn:microsoft.com/office/officeart/2005/8/layout/matrix1"/>
    <dgm:cxn modelId="{66325BBC-5428-4FDB-B8C1-33D7FAF1FADC}" type="presParOf" srcId="{13D7FBA0-FD1D-447C-B01A-C26978A02F93}" destId="{EEB415A1-F33D-43F1-8A65-FBE8C202C8B7}" srcOrd="0" destOrd="0" presId="urn:microsoft.com/office/officeart/2005/8/layout/matrix1"/>
    <dgm:cxn modelId="{9221C3AE-95E6-40C8-B1CF-9EB3A11CE131}" type="presParOf" srcId="{13D7FBA0-FD1D-447C-B01A-C26978A02F93}" destId="{B97DED28-80C2-4E1F-BB08-023EB581B42F}" srcOrd="1" destOrd="0" presId="urn:microsoft.com/office/officeart/2005/8/layout/matrix1"/>
    <dgm:cxn modelId="{47CEF004-44F8-4D52-953F-B9E21E73BB7D}" type="presParOf" srcId="{13D7FBA0-FD1D-447C-B01A-C26978A02F93}" destId="{2D665D55-6777-494B-829B-FE31E3B139E9}" srcOrd="2" destOrd="0" presId="urn:microsoft.com/office/officeart/2005/8/layout/matrix1"/>
    <dgm:cxn modelId="{D0F29E50-43CE-4C98-9577-7DABE71C94C0}" type="presParOf" srcId="{13D7FBA0-FD1D-447C-B01A-C26978A02F93}" destId="{C6F26693-16EF-4A51-8A37-BC9799320F2A}" srcOrd="3" destOrd="0" presId="urn:microsoft.com/office/officeart/2005/8/layout/matrix1"/>
    <dgm:cxn modelId="{862EE056-B31B-44CC-8443-5F42A5A1DB5E}" type="presParOf" srcId="{13D7FBA0-FD1D-447C-B01A-C26978A02F93}" destId="{0CEAB096-5A98-4A5F-898E-09B50B58DDD8}" srcOrd="4" destOrd="0" presId="urn:microsoft.com/office/officeart/2005/8/layout/matrix1"/>
    <dgm:cxn modelId="{9BDCB43A-4254-4448-A7DB-917B7B3504AE}" type="presParOf" srcId="{13D7FBA0-FD1D-447C-B01A-C26978A02F93}" destId="{0F5E117D-783B-4F0D-90FC-06E48196C85E}" srcOrd="5" destOrd="0" presId="urn:microsoft.com/office/officeart/2005/8/layout/matrix1"/>
    <dgm:cxn modelId="{AABCB8C3-9C25-41C2-93F1-B8D9A4015B03}" type="presParOf" srcId="{13D7FBA0-FD1D-447C-B01A-C26978A02F93}" destId="{44379060-C36C-4E42-B2A4-7A73441EEC8C}" srcOrd="6" destOrd="0" presId="urn:microsoft.com/office/officeart/2005/8/layout/matrix1"/>
    <dgm:cxn modelId="{D3575442-2F42-4BE2-A86C-73C2C59C7780}" type="presParOf" srcId="{13D7FBA0-FD1D-447C-B01A-C26978A02F93}" destId="{DAF08CB1-AD92-47D2-A759-398B24D55A11}" srcOrd="7" destOrd="0" presId="urn:microsoft.com/office/officeart/2005/8/layout/matrix1"/>
    <dgm:cxn modelId="{14DA091D-F589-42D9-A95F-755E8FD6F659}" type="presParOf" srcId="{ED046858-7147-4A73-992F-BD6FD7F023E8}" destId="{F5C4F770-C2E2-4D09-A061-DF72DAA6058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 spcFirstLastPara="0" vert="horz" wrap="square" lIns="53340" tIns="26670" rIns="5334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2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i="0" dirty="0">
              <a:latin typeface="Century Gothic" panose="020B0502020202020204" pitchFamily="34" charset="0"/>
            </a:rPr>
            <a:t>Construir y activar la gestión de capital social interinstitucional que provea de sustentabilidad social de largo plazo mediante un modelo Multihélice.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>
        <a:xfrm>
          <a:off x="427" y="80308"/>
          <a:ext cx="755027" cy="77538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 spcFirstLastPara="0" vert="horz" wrap="square" lIns="53340" tIns="26670" rIns="5334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3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i="0" dirty="0">
              <a:latin typeface="Century Gothic" panose="020B0502020202020204" pitchFamily="34" charset="0"/>
            </a:rPr>
            <a:t>Generar información, reportabilidad y trazabilidad (Big Data) del ecosistema regional del mercado de trabajo, capacitación, educación técnico profesional, innovación y emprendimiento.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>
        <a:xfrm>
          <a:off x="427" y="80308"/>
          <a:ext cx="755027" cy="77538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 spcFirstLastPara="0" vert="horz" wrap="square" lIns="53340" tIns="26670" rIns="5334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4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i="0" dirty="0">
              <a:latin typeface="Century Gothic" panose="020B0502020202020204" pitchFamily="34" charset="0"/>
            </a:rPr>
            <a:t>Promover el diseño de Políticas Públicas Regionales en materia de empleo, capacitación, educación técnico profesional, innovación y emprendimiento.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>
        <a:xfrm>
          <a:off x="427" y="80308"/>
          <a:ext cx="755027" cy="77538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BD645-B24B-4533-9CDA-AFC20D3E0D53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179A45F-DCF2-4A6C-9331-083F35A0E836}">
      <dgm:prSet phldrT="[Texto]" custT="1"/>
      <dgm:spPr/>
      <dgm:t>
        <a:bodyPr/>
        <a:lstStyle/>
        <a:p>
          <a:r>
            <a: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PERFIL</a:t>
          </a:r>
        </a:p>
        <a:p>
          <a:r>
            <a:rPr lang="es-CL" sz="1200" b="0" dirty="0">
              <a:effectLst/>
              <a:latin typeface="Century Gothic" panose="020B0502020202020204" pitchFamily="34" charset="0"/>
            </a:rPr>
            <a:t>(Agosto)</a:t>
          </a:r>
        </a:p>
      </dgm:t>
    </dgm:pt>
    <dgm:pt modelId="{CCC99458-33B1-4B25-90D0-2CCA07A726DF}" type="parTrans" cxnId="{3D6C0F82-9FAC-4E25-B049-71545402FFEC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FF28F917-17DC-4486-A646-629DABF4E0CB}" type="sibTrans" cxnId="{3D6C0F82-9FAC-4E25-B049-71545402FFEC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AF37233D-95F0-4409-9C3A-5DB2B5CC7A2F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Mapa de Procesos.</a:t>
          </a:r>
        </a:p>
      </dgm:t>
    </dgm:pt>
    <dgm:pt modelId="{D4B4074C-47D1-4509-BE80-726335436B1D}" type="parTrans" cxnId="{30C3029F-D643-425A-896A-4D61583372D8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2F7A10B5-DF84-410A-9923-9413ECEE04BF}" type="sibTrans" cxnId="{30C3029F-D643-425A-896A-4D61583372D8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74233B5D-D74D-4FC1-8BBF-E02EB7B77A2F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Ingeniería de Requerimientos.</a:t>
          </a:r>
        </a:p>
      </dgm:t>
    </dgm:pt>
    <dgm:pt modelId="{83679228-1CDB-461C-98BC-6D41DC42BDCD}" type="parTrans" cxnId="{818FACB3-3D6F-45A9-AB17-2F86D1316AAD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3EF4F6DF-16DA-479A-BD04-3396A494B5D3}" type="sibTrans" cxnId="{818FACB3-3D6F-45A9-AB17-2F86D1316AAD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47A5C4BE-E949-4857-AEB6-F0B8D1730295}">
      <dgm:prSet phldrT="[Texto]" custT="1"/>
      <dgm:spPr/>
      <dgm:t>
        <a:bodyPr/>
        <a:lstStyle/>
        <a:p>
          <a:r>
            <a: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DISEÑO</a:t>
          </a:r>
        </a:p>
        <a:p>
          <a:r>
            <a:rPr lang="es-CL" sz="1200" b="0" dirty="0">
              <a:effectLst/>
              <a:latin typeface="Century Gothic" panose="020B0502020202020204" pitchFamily="34" charset="0"/>
            </a:rPr>
            <a:t>(Nov.-Dic. 2020)</a:t>
          </a:r>
          <a:endParaRPr lang="es-C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5273491-9039-4C96-AF8C-2CD33E3E02D2}" type="parTrans" cxnId="{1F6D35A9-F1F3-423B-8A61-BF460E9A036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60BFD616-E68F-4101-9738-4DF0DC33511A}" type="sibTrans" cxnId="{1F6D35A9-F1F3-423B-8A61-BF460E9A036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5FFF3793-7CBC-4641-9418-E1E8E596774E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Hardware &amp; Software.</a:t>
          </a:r>
        </a:p>
      </dgm:t>
    </dgm:pt>
    <dgm:pt modelId="{8841915F-EC1A-4394-BF01-0B7701D3C266}" type="parTrans" cxnId="{94B0906F-2037-4E95-925D-D7FFBC35BFCC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D2B9D6C2-C05C-44C9-8247-5F44FF2B11AE}" type="sibTrans" cxnId="{94B0906F-2037-4E95-925D-D7FFBC35BFCC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089E0E6A-4498-472D-BD48-26E11A18D854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Prototipo &amp; Validación.</a:t>
          </a:r>
        </a:p>
      </dgm:t>
    </dgm:pt>
    <dgm:pt modelId="{3780FDA9-3E42-435B-83B9-A999AE089C8B}" type="parTrans" cxnId="{21174EEF-5F7B-4BD4-849B-05AF96B9EF3A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A60541E3-A60F-429B-A050-C705E73D75EB}" type="sibTrans" cxnId="{21174EEF-5F7B-4BD4-849B-05AF96B9EF3A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77A59A6D-17FD-46D0-AA4E-7B37AFA82F51}">
      <dgm:prSet phldrT="[Texto]" custT="1"/>
      <dgm:spPr/>
      <dgm:t>
        <a:bodyPr/>
        <a:lstStyle/>
        <a:p>
          <a:r>
            <a: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IMPLEMENTACIÓN</a:t>
          </a:r>
        </a:p>
        <a:p>
          <a:r>
            <a:rPr lang="es-CL" sz="1200" b="0" dirty="0">
              <a:effectLst/>
              <a:latin typeface="Century Gothic" panose="020B0502020202020204" pitchFamily="34" charset="0"/>
            </a:rPr>
            <a:t>(Enero 2021)</a:t>
          </a:r>
          <a:endParaRPr lang="es-C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984D8FC-28C4-47CA-B0A2-9ADB610F3B2D}" type="parTrans" cxnId="{D729AA42-2923-4B12-A0EC-71B8DD98C8A6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9EE28929-0B15-42AF-B242-A13C4FC95E62}" type="sibTrans" cxnId="{D729AA42-2923-4B12-A0EC-71B8DD98C8A6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F0E50A37-6B5D-48E3-8D6A-447EE8E059EE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Plataforma implementada y operativa.</a:t>
          </a:r>
        </a:p>
      </dgm:t>
    </dgm:pt>
    <dgm:pt modelId="{0E73E068-23FA-4CE7-BDBD-45374738ABA3}" type="parTrans" cxnId="{95162DAD-0E01-46B9-A00B-2650E5075B3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8FA4B1B8-1D56-4E99-B258-8CE2327F773D}" type="sibTrans" cxnId="{95162DAD-0E01-46B9-A00B-2650E5075B3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95D11BA0-FFDC-4A9D-99FB-F3930B5F6217}">
      <dgm:prSet custT="1"/>
      <dgm:spPr/>
      <dgm:t>
        <a:bodyPr/>
        <a:lstStyle/>
        <a:p>
          <a:r>
            <a: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OPERACIONES</a:t>
          </a:r>
        </a:p>
        <a:p>
          <a:r>
            <a:rPr lang="es-CL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(2021-2022)</a:t>
          </a:r>
        </a:p>
      </dgm:t>
    </dgm:pt>
    <dgm:pt modelId="{8E92C800-A41A-43A8-9A7C-0BD6CBCBC4F4}" type="parTrans" cxnId="{C509C4F5-9920-443E-A109-6BE83C4B29E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3BDBAFFB-F922-4B03-9D9F-FC0215BCFF47}" type="sibTrans" cxnId="{C509C4F5-9920-443E-A109-6BE83C4B29EE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B2C50EB8-4CE2-47BA-A2F1-650B120ABC57}">
      <dgm:prSet custT="1"/>
      <dgm:spPr/>
      <dgm:t>
        <a:bodyPr/>
        <a:lstStyle/>
        <a:p>
          <a:r>
            <a: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RETROALIMENTACIÓN</a:t>
          </a:r>
        </a:p>
        <a:p>
          <a:r>
            <a:rPr lang="es-CL" sz="1200" b="0" dirty="0">
              <a:effectLst/>
              <a:latin typeface="Century Gothic" panose="020B0502020202020204" pitchFamily="34" charset="0"/>
            </a:rPr>
            <a:t>(2022).</a:t>
          </a:r>
        </a:p>
      </dgm:t>
    </dgm:pt>
    <dgm:pt modelId="{8963480C-9CEA-4BB1-B8EC-2A73C0EAAA8F}" type="parTrans" cxnId="{1794F6C4-931C-46EE-BBCA-C6E89CF03187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6BFF114A-AE96-4E0F-BF72-02B1CFF00A60}" type="sibTrans" cxnId="{1794F6C4-931C-46EE-BBCA-C6E89CF03187}">
      <dgm:prSet/>
      <dgm:spPr/>
      <dgm:t>
        <a:bodyPr/>
        <a:lstStyle/>
        <a:p>
          <a:endParaRPr lang="es-CL" sz="1200">
            <a:latin typeface="Century Gothic" panose="020B0502020202020204" pitchFamily="34" charset="0"/>
          </a:endParaRPr>
        </a:p>
      </dgm:t>
    </dgm:pt>
    <dgm:pt modelId="{25C0B413-4193-4D47-9E90-9E2027DD7259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Programa Sistema Regional.</a:t>
          </a:r>
        </a:p>
      </dgm:t>
    </dgm:pt>
    <dgm:pt modelId="{DFB8D687-F052-4CEF-8F2B-3B3A8ACFD528}" type="parTrans" cxnId="{0BE158D7-123D-46FC-80DA-8E7ADB8CD936}">
      <dgm:prSet/>
      <dgm:spPr/>
      <dgm:t>
        <a:bodyPr/>
        <a:lstStyle/>
        <a:p>
          <a:endParaRPr lang="es-CL"/>
        </a:p>
      </dgm:t>
    </dgm:pt>
    <dgm:pt modelId="{8E1335C1-7346-449D-BBD5-45181B0E8F3B}" type="sibTrans" cxnId="{0BE158D7-123D-46FC-80DA-8E7ADB8CD936}">
      <dgm:prSet/>
      <dgm:spPr/>
      <dgm:t>
        <a:bodyPr/>
        <a:lstStyle/>
        <a:p>
          <a:endParaRPr lang="es-CL"/>
        </a:p>
      </dgm:t>
    </dgm:pt>
    <dgm:pt modelId="{4969BAAE-01B3-4117-BEF1-94EDA4814BF1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Gobernanza Regional (Multihélice).</a:t>
          </a:r>
        </a:p>
      </dgm:t>
    </dgm:pt>
    <dgm:pt modelId="{263CA17B-CF82-42C4-980C-DD0E765E1627}" type="parTrans" cxnId="{8B261A58-B852-48DE-B5AF-757BFCC8185E}">
      <dgm:prSet/>
      <dgm:spPr/>
      <dgm:t>
        <a:bodyPr/>
        <a:lstStyle/>
        <a:p>
          <a:endParaRPr lang="es-CL"/>
        </a:p>
      </dgm:t>
    </dgm:pt>
    <dgm:pt modelId="{EAB26884-0FD5-4ADB-8084-74C7CDB01316}" type="sibTrans" cxnId="{8B261A58-B852-48DE-B5AF-757BFCC8185E}">
      <dgm:prSet/>
      <dgm:spPr/>
      <dgm:t>
        <a:bodyPr/>
        <a:lstStyle/>
        <a:p>
          <a:endParaRPr lang="es-CL"/>
        </a:p>
      </dgm:t>
    </dgm:pt>
    <dgm:pt modelId="{089E96C2-A5DF-4DCB-9B2D-DABD586B3B87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Capacidades Tecnológicas Locales.</a:t>
          </a:r>
        </a:p>
      </dgm:t>
    </dgm:pt>
    <dgm:pt modelId="{0540F9A0-BB7D-4340-8F8B-FBC8594002A9}" type="parTrans" cxnId="{4CF62AE5-ACBA-4E40-8314-214DE8B80804}">
      <dgm:prSet/>
      <dgm:spPr/>
      <dgm:t>
        <a:bodyPr/>
        <a:lstStyle/>
        <a:p>
          <a:endParaRPr lang="es-CL"/>
        </a:p>
      </dgm:t>
    </dgm:pt>
    <dgm:pt modelId="{B809DFC2-E848-4674-AC6A-F42D5801318F}" type="sibTrans" cxnId="{4CF62AE5-ACBA-4E40-8314-214DE8B80804}">
      <dgm:prSet/>
      <dgm:spPr/>
      <dgm:t>
        <a:bodyPr/>
        <a:lstStyle/>
        <a:p>
          <a:endParaRPr lang="es-CL"/>
        </a:p>
      </dgm:t>
    </dgm:pt>
    <dgm:pt modelId="{66E8D766-935F-4BF2-9125-86F361822093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Agenciamiento.</a:t>
          </a:r>
        </a:p>
      </dgm:t>
    </dgm:pt>
    <dgm:pt modelId="{A9F478AA-72EB-4F7B-BB36-05E9EC58384A}" type="parTrans" cxnId="{04604E00-1873-4FB1-84D1-2869EDF2F04A}">
      <dgm:prSet/>
      <dgm:spPr/>
      <dgm:t>
        <a:bodyPr/>
        <a:lstStyle/>
        <a:p>
          <a:endParaRPr lang="es-CL"/>
        </a:p>
      </dgm:t>
    </dgm:pt>
    <dgm:pt modelId="{11CED8EB-225C-419B-8F09-C4E04CA0A37F}" type="sibTrans" cxnId="{04604E00-1873-4FB1-84D1-2869EDF2F04A}">
      <dgm:prSet/>
      <dgm:spPr/>
      <dgm:t>
        <a:bodyPr/>
        <a:lstStyle/>
        <a:p>
          <a:endParaRPr lang="es-CL"/>
        </a:p>
      </dgm:t>
    </dgm:pt>
    <dgm:pt modelId="{C66ACABD-2016-4FF9-9B96-44AC89DACE96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1 millón de Usuarios.</a:t>
          </a:r>
        </a:p>
      </dgm:t>
    </dgm:pt>
    <dgm:pt modelId="{768875CD-6953-47BB-A403-3F84DE6D94BB}" type="parTrans" cxnId="{AE7EC70C-C314-4F46-926D-99758EFB0D0B}">
      <dgm:prSet/>
      <dgm:spPr/>
      <dgm:t>
        <a:bodyPr/>
        <a:lstStyle/>
        <a:p>
          <a:endParaRPr lang="es-CL"/>
        </a:p>
      </dgm:t>
    </dgm:pt>
    <dgm:pt modelId="{94A00A45-0C11-40F2-A6ED-6B97ABC630A6}" type="sibTrans" cxnId="{AE7EC70C-C314-4F46-926D-99758EFB0D0B}">
      <dgm:prSet/>
      <dgm:spPr/>
      <dgm:t>
        <a:bodyPr/>
        <a:lstStyle/>
        <a:p>
          <a:endParaRPr lang="es-CL"/>
        </a:p>
      </dgm:t>
    </dgm:pt>
    <dgm:pt modelId="{37459D29-17B2-4816-9C18-44EE06A84DF3}">
      <dgm:prSet phldrT="[Texto]" custT="1"/>
      <dgm:spPr/>
      <dgm:t>
        <a:bodyPr/>
        <a:lstStyle/>
        <a:p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Mejora continua.</a:t>
          </a:r>
        </a:p>
      </dgm:t>
    </dgm:pt>
    <dgm:pt modelId="{166A320F-523D-4D4D-90A0-5FE37BE520F3}" type="parTrans" cxnId="{1243443F-9101-4321-A850-0C5EA1376FA1}">
      <dgm:prSet/>
      <dgm:spPr/>
      <dgm:t>
        <a:bodyPr/>
        <a:lstStyle/>
        <a:p>
          <a:endParaRPr lang="es-CL"/>
        </a:p>
      </dgm:t>
    </dgm:pt>
    <dgm:pt modelId="{EE9199B4-5115-4E87-BB92-B91A9258595E}" type="sibTrans" cxnId="{1243443F-9101-4321-A850-0C5EA1376FA1}">
      <dgm:prSet/>
      <dgm:spPr/>
      <dgm:t>
        <a:bodyPr/>
        <a:lstStyle/>
        <a:p>
          <a:endParaRPr lang="es-CL"/>
        </a:p>
      </dgm:t>
    </dgm:pt>
    <dgm:pt modelId="{34F3BD49-F87D-4BE8-BA67-7308F528F21B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Análisis de datos (Big Data)</a:t>
          </a:r>
          <a:endParaRPr lang="es-CL" sz="1100" kern="1200" dirty="0">
            <a:solidFill>
              <a:srgbClr val="0000CC"/>
            </a:solidFill>
          </a:endParaRPr>
        </a:p>
      </dgm:t>
    </dgm:pt>
    <dgm:pt modelId="{147C7B4C-C475-4D29-94AE-404093792242}" type="parTrans" cxnId="{6CCCA685-76D4-4924-B110-F4D0A88C7C46}">
      <dgm:prSet/>
      <dgm:spPr/>
      <dgm:t>
        <a:bodyPr/>
        <a:lstStyle/>
        <a:p>
          <a:endParaRPr lang="es-CL"/>
        </a:p>
      </dgm:t>
    </dgm:pt>
    <dgm:pt modelId="{CED924F9-B49A-4D0F-8A3C-72FECA676129}" type="sibTrans" cxnId="{6CCCA685-76D4-4924-B110-F4D0A88C7C46}">
      <dgm:prSet/>
      <dgm:spPr/>
      <dgm:t>
        <a:bodyPr/>
        <a:lstStyle/>
        <a:p>
          <a:endParaRPr lang="es-CL"/>
        </a:p>
      </dgm:t>
    </dgm:pt>
    <dgm:pt modelId="{CBFBB5BA-73ED-4C59-86E2-41953DE71022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  <a:ea typeface="+mn-ea"/>
              <a:cs typeface="+mn-cs"/>
            </a:rPr>
            <a:t>integración</a:t>
          </a: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 de Inteligencia Artificial.</a:t>
          </a:r>
          <a:endParaRPr lang="es-CL" sz="1100" kern="1200" dirty="0">
            <a:solidFill>
              <a:srgbClr val="0000CC"/>
            </a:solidFill>
          </a:endParaRPr>
        </a:p>
      </dgm:t>
    </dgm:pt>
    <dgm:pt modelId="{9FA6A641-8DC0-4086-8425-355335971C5C}" type="parTrans" cxnId="{89C58E92-FEBD-4F08-8449-ACE97FC0B65C}">
      <dgm:prSet/>
      <dgm:spPr/>
      <dgm:t>
        <a:bodyPr/>
        <a:lstStyle/>
        <a:p>
          <a:endParaRPr lang="es-CL"/>
        </a:p>
      </dgm:t>
    </dgm:pt>
    <dgm:pt modelId="{2EEC53FD-BA09-4DE7-A137-91512FAE4BE2}" type="sibTrans" cxnId="{89C58E92-FEBD-4F08-8449-ACE97FC0B65C}">
      <dgm:prSet/>
      <dgm:spPr/>
      <dgm:t>
        <a:bodyPr/>
        <a:lstStyle/>
        <a:p>
          <a:endParaRPr lang="es-CL"/>
        </a:p>
      </dgm:t>
    </dgm:pt>
    <dgm:pt modelId="{F46D79E0-8BB8-4CB9-8092-271D6D5CEB7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Aumento capacidad de Usuarios.</a:t>
          </a:r>
          <a:endParaRPr lang="es-CL" sz="1100" kern="1200" dirty="0">
            <a:solidFill>
              <a:srgbClr val="0000CC"/>
            </a:solidFill>
          </a:endParaRPr>
        </a:p>
      </dgm:t>
    </dgm:pt>
    <dgm:pt modelId="{42678EE5-A4F1-4080-9132-5F053D065DB5}" type="parTrans" cxnId="{8172160F-9899-4E19-900C-C5E6E2EA8059}">
      <dgm:prSet/>
      <dgm:spPr/>
      <dgm:t>
        <a:bodyPr/>
        <a:lstStyle/>
        <a:p>
          <a:endParaRPr lang="es-CL"/>
        </a:p>
      </dgm:t>
    </dgm:pt>
    <dgm:pt modelId="{768052C5-25DE-4B64-BC88-BDFE61CEA5A8}" type="sibTrans" cxnId="{8172160F-9899-4E19-900C-C5E6E2EA8059}">
      <dgm:prSet/>
      <dgm:spPr/>
      <dgm:t>
        <a:bodyPr/>
        <a:lstStyle/>
        <a:p>
          <a:endParaRPr lang="es-CL"/>
        </a:p>
      </dgm:t>
    </dgm:pt>
    <dgm:pt modelId="{1077F02E-7912-440E-B4D4-17456233DB60}">
      <dgm:prSet custT="1"/>
      <dgm:spPr/>
      <dgm:t>
        <a:bodyPr/>
        <a:lstStyle/>
        <a:p>
          <a:pPr>
            <a:buSzPts val="1600"/>
            <a:buFont typeface="Arial" panose="020B0604020202020204" pitchFamily="34" charset="0"/>
            <a:buChar char="•"/>
          </a:pPr>
          <a:r>
            <a:rPr lang="es-CL" sz="1100" dirty="0">
              <a:solidFill>
                <a:srgbClr val="0000CC"/>
              </a:solidFill>
              <a:latin typeface="Century Gothic" panose="020B0502020202020204" pitchFamily="34" charset="0"/>
            </a:rPr>
            <a:t>Evaluación de Resultados, Efectos e Impactos: Empleo, Economía, Alianzas y KPI’s. </a:t>
          </a:r>
          <a:endParaRPr lang="es-CL" sz="1100" dirty="0"/>
        </a:p>
      </dgm:t>
    </dgm:pt>
    <dgm:pt modelId="{A3DFD8A0-11A6-42A7-86D8-BE267CBD802D}" type="parTrans" cxnId="{A8465E71-5143-4091-B80F-524095FA173D}">
      <dgm:prSet/>
      <dgm:spPr/>
      <dgm:t>
        <a:bodyPr/>
        <a:lstStyle/>
        <a:p>
          <a:endParaRPr lang="es-CL"/>
        </a:p>
      </dgm:t>
    </dgm:pt>
    <dgm:pt modelId="{27006B56-00A3-452F-81B6-2F9517B23A2C}" type="sibTrans" cxnId="{A8465E71-5143-4091-B80F-524095FA173D}">
      <dgm:prSet/>
      <dgm:spPr/>
      <dgm:t>
        <a:bodyPr/>
        <a:lstStyle/>
        <a:p>
          <a:endParaRPr lang="es-CL"/>
        </a:p>
      </dgm:t>
    </dgm:pt>
    <dgm:pt modelId="{142DB59E-15AC-4082-A7E1-1022FAD23972}" type="pres">
      <dgm:prSet presAssocID="{E30BD645-B24B-4533-9CDA-AFC20D3E0D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09429C-C8AF-4590-8740-2E576C7B25B0}" type="pres">
      <dgm:prSet presAssocID="{E30BD645-B24B-4533-9CDA-AFC20D3E0D53}" presName="tSp" presStyleCnt="0"/>
      <dgm:spPr/>
    </dgm:pt>
    <dgm:pt modelId="{F9B9C6C5-7330-41DF-8137-6778A2779C3F}" type="pres">
      <dgm:prSet presAssocID="{E30BD645-B24B-4533-9CDA-AFC20D3E0D53}" presName="bSp" presStyleCnt="0"/>
      <dgm:spPr/>
    </dgm:pt>
    <dgm:pt modelId="{7F01600B-912D-4348-BD07-8509FFCC8397}" type="pres">
      <dgm:prSet presAssocID="{E30BD645-B24B-4533-9CDA-AFC20D3E0D53}" presName="process" presStyleCnt="0"/>
      <dgm:spPr/>
    </dgm:pt>
    <dgm:pt modelId="{75CDA1D5-AAF7-4EA6-9925-8E0140DEC074}" type="pres">
      <dgm:prSet presAssocID="{C179A45F-DCF2-4A6C-9331-083F35A0E836}" presName="composite1" presStyleCnt="0"/>
      <dgm:spPr/>
    </dgm:pt>
    <dgm:pt modelId="{D65682A3-FCA0-4066-B021-4D668136E58A}" type="pres">
      <dgm:prSet presAssocID="{C179A45F-DCF2-4A6C-9331-083F35A0E836}" presName="dummyNode1" presStyleLbl="node1" presStyleIdx="0" presStyleCnt="5"/>
      <dgm:spPr/>
    </dgm:pt>
    <dgm:pt modelId="{91AEF72C-73BE-4BC0-A12A-F30DBA17EFC4}" type="pres">
      <dgm:prSet presAssocID="{C179A45F-DCF2-4A6C-9331-083F35A0E836}" presName="childNode1" presStyleLbl="bgAcc1" presStyleIdx="0" presStyleCnt="5" custScaleX="184701" custScaleY="157127" custLinFactNeighborX="4867" custLinFactNeighborY="-40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E5652-89EC-40E4-9FEB-B38DACC913D0}" type="pres">
      <dgm:prSet presAssocID="{C179A45F-DCF2-4A6C-9331-083F35A0E836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3AEFF5-5BDC-43DE-AB90-830494BD9992}" type="pres">
      <dgm:prSet presAssocID="{C179A45F-DCF2-4A6C-9331-083F35A0E836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44631-9103-4337-BBFA-A8514CF64E9E}" type="pres">
      <dgm:prSet presAssocID="{C179A45F-DCF2-4A6C-9331-083F35A0E836}" presName="connSite1" presStyleCnt="0"/>
      <dgm:spPr/>
    </dgm:pt>
    <dgm:pt modelId="{0E880B4E-ED67-4C65-A1F1-6AFE919E8D0C}" type="pres">
      <dgm:prSet presAssocID="{FF28F917-17DC-4486-A646-629DABF4E0CB}" presName="Name9" presStyleLbl="sibTrans2D1" presStyleIdx="0" presStyleCnt="4"/>
      <dgm:spPr/>
      <dgm:t>
        <a:bodyPr/>
        <a:lstStyle/>
        <a:p>
          <a:endParaRPr lang="es-ES"/>
        </a:p>
      </dgm:t>
    </dgm:pt>
    <dgm:pt modelId="{DF8F7CBC-A481-450F-B149-96709DB7D3E9}" type="pres">
      <dgm:prSet presAssocID="{47A5C4BE-E949-4857-AEB6-F0B8D1730295}" presName="composite2" presStyleCnt="0"/>
      <dgm:spPr/>
    </dgm:pt>
    <dgm:pt modelId="{4AF13EE0-0EEF-4E63-91D8-A7543D521520}" type="pres">
      <dgm:prSet presAssocID="{47A5C4BE-E949-4857-AEB6-F0B8D1730295}" presName="dummyNode2" presStyleLbl="node1" presStyleIdx="0" presStyleCnt="5"/>
      <dgm:spPr/>
    </dgm:pt>
    <dgm:pt modelId="{927DEF4C-9495-41C1-B707-F6EA2B483396}" type="pres">
      <dgm:prSet presAssocID="{47A5C4BE-E949-4857-AEB6-F0B8D1730295}" presName="childNode2" presStyleLbl="bgAcc1" presStyleIdx="1" presStyleCnt="5" custScaleX="172277" custScaleY="136193" custLinFactNeighborY="9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189BB-7B3C-41F3-B836-0C7A23A7CB19}" type="pres">
      <dgm:prSet presAssocID="{47A5C4BE-E949-4857-AEB6-F0B8D1730295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753048-686B-4EBA-A5F9-B9C16B2E30EC}" type="pres">
      <dgm:prSet presAssocID="{47A5C4BE-E949-4857-AEB6-F0B8D1730295}" presName="parentNode2" presStyleLbl="node1" presStyleIdx="1" presStyleCnt="5" custScaleX="145565" custLinFactNeighborX="-191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6AB92-ED1E-4557-B37A-0C197A9C9490}" type="pres">
      <dgm:prSet presAssocID="{47A5C4BE-E949-4857-AEB6-F0B8D1730295}" presName="connSite2" presStyleCnt="0"/>
      <dgm:spPr/>
    </dgm:pt>
    <dgm:pt modelId="{AD39BF96-5D82-4260-BDF2-922A3C1F9317}" type="pres">
      <dgm:prSet presAssocID="{60BFD616-E68F-4101-9738-4DF0DC33511A}" presName="Name18" presStyleLbl="sibTrans2D1" presStyleIdx="1" presStyleCnt="4"/>
      <dgm:spPr/>
      <dgm:t>
        <a:bodyPr/>
        <a:lstStyle/>
        <a:p>
          <a:endParaRPr lang="es-ES"/>
        </a:p>
      </dgm:t>
    </dgm:pt>
    <dgm:pt modelId="{694071CB-9506-44FA-ADDF-7E10CD22B5F0}" type="pres">
      <dgm:prSet presAssocID="{77A59A6D-17FD-46D0-AA4E-7B37AFA82F51}" presName="composite1" presStyleCnt="0"/>
      <dgm:spPr/>
    </dgm:pt>
    <dgm:pt modelId="{4FE12C24-4A01-4711-9A4B-EC530B7FDC30}" type="pres">
      <dgm:prSet presAssocID="{77A59A6D-17FD-46D0-AA4E-7B37AFA82F51}" presName="dummyNode1" presStyleLbl="node1" presStyleIdx="1" presStyleCnt="5"/>
      <dgm:spPr/>
    </dgm:pt>
    <dgm:pt modelId="{EEBB116A-A606-4A08-A04D-29BE019582D3}" type="pres">
      <dgm:prSet presAssocID="{77A59A6D-17FD-46D0-AA4E-7B37AFA82F51}" presName="childNode1" presStyleLbl="bgAcc1" presStyleIdx="2" presStyleCnt="5" custScaleX="176848" custScaleY="136541" custLinFactNeighborY="-242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BD1409-EC35-44BC-B275-33D5EA8817D0}" type="pres">
      <dgm:prSet presAssocID="{77A59A6D-17FD-46D0-AA4E-7B37AFA82F51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0F1DE-2D79-405E-93A0-33BD7FBF0AFC}" type="pres">
      <dgm:prSet presAssocID="{77A59A6D-17FD-46D0-AA4E-7B37AFA82F51}" presName="parentNode1" presStyleLbl="node1" presStyleIdx="2" presStyleCnt="5" custScaleX="139055" custLinFactNeighborX="-17944" custLinFactNeighborY="1388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8F1E1-04FC-4A7B-B5A6-5AD7B48D8421}" type="pres">
      <dgm:prSet presAssocID="{77A59A6D-17FD-46D0-AA4E-7B37AFA82F51}" presName="connSite1" presStyleCnt="0"/>
      <dgm:spPr/>
    </dgm:pt>
    <dgm:pt modelId="{588F72B9-38B3-46FE-AC4F-F83C930FF665}" type="pres">
      <dgm:prSet presAssocID="{9EE28929-0B15-42AF-B242-A13C4FC95E62}" presName="Name9" presStyleLbl="sibTrans2D1" presStyleIdx="2" presStyleCnt="4"/>
      <dgm:spPr/>
      <dgm:t>
        <a:bodyPr/>
        <a:lstStyle/>
        <a:p>
          <a:endParaRPr lang="es-ES"/>
        </a:p>
      </dgm:t>
    </dgm:pt>
    <dgm:pt modelId="{E25DE003-7E36-43FB-9217-E5948E3D6BF2}" type="pres">
      <dgm:prSet presAssocID="{95D11BA0-FFDC-4A9D-99FB-F3930B5F6217}" presName="composite2" presStyleCnt="0"/>
      <dgm:spPr/>
    </dgm:pt>
    <dgm:pt modelId="{7D1A923C-C5BF-4D6C-BA0C-F459FF4FBEC0}" type="pres">
      <dgm:prSet presAssocID="{95D11BA0-FFDC-4A9D-99FB-F3930B5F6217}" presName="dummyNode2" presStyleLbl="node1" presStyleIdx="2" presStyleCnt="5"/>
      <dgm:spPr/>
    </dgm:pt>
    <dgm:pt modelId="{8730152A-31D3-4822-AF74-15C74275F592}" type="pres">
      <dgm:prSet presAssocID="{95D11BA0-FFDC-4A9D-99FB-F3930B5F6217}" presName="childNode2" presStyleLbl="bgAcc1" presStyleIdx="3" presStyleCnt="5" custScaleX="179708" custScaleY="157858" custLinFactNeighborX="10504" custLinFactNeighborY="19815">
        <dgm:presLayoutVars>
          <dgm:bulletEnabled val="1"/>
        </dgm:presLayoutVars>
      </dgm:prSet>
      <dgm:spPr>
        <a:xfrm>
          <a:off x="7558227" y="1206863"/>
          <a:ext cx="2189318" cy="128930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750987C-7D50-46DF-B549-60DCA1F2D218}" type="pres">
      <dgm:prSet presAssocID="{95D11BA0-FFDC-4A9D-99FB-F3930B5F621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8A61F8-9799-4ACD-BC84-049B33E59878}" type="pres">
      <dgm:prSet presAssocID="{95D11BA0-FFDC-4A9D-99FB-F3930B5F6217}" presName="parentNode2" presStyleLbl="node1" presStyleIdx="3" presStyleCnt="5" custScaleX="1192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74394-446E-4B6D-9BDD-638347F6FA5C}" type="pres">
      <dgm:prSet presAssocID="{95D11BA0-FFDC-4A9D-99FB-F3930B5F6217}" presName="connSite2" presStyleCnt="0"/>
      <dgm:spPr/>
    </dgm:pt>
    <dgm:pt modelId="{2EFD1AEB-71A6-4C3E-BF0D-9E30BEBF5B7C}" type="pres">
      <dgm:prSet presAssocID="{3BDBAFFB-F922-4B03-9D9F-FC0215BCFF47}" presName="Name18" presStyleLbl="sibTrans2D1" presStyleIdx="3" presStyleCnt="4"/>
      <dgm:spPr/>
      <dgm:t>
        <a:bodyPr/>
        <a:lstStyle/>
        <a:p>
          <a:endParaRPr lang="es-ES"/>
        </a:p>
      </dgm:t>
    </dgm:pt>
    <dgm:pt modelId="{2FC0C938-83A6-4CA5-BDE5-F1DC93E99B04}" type="pres">
      <dgm:prSet presAssocID="{B2C50EB8-4CE2-47BA-A2F1-650B120ABC57}" presName="composite1" presStyleCnt="0"/>
      <dgm:spPr/>
    </dgm:pt>
    <dgm:pt modelId="{6FA21A49-1862-4B88-927B-739648CAAB54}" type="pres">
      <dgm:prSet presAssocID="{B2C50EB8-4CE2-47BA-A2F1-650B120ABC57}" presName="dummyNode1" presStyleLbl="node1" presStyleIdx="3" presStyleCnt="5"/>
      <dgm:spPr/>
    </dgm:pt>
    <dgm:pt modelId="{00D876CD-95F8-4C06-88B0-4A16707CD971}" type="pres">
      <dgm:prSet presAssocID="{B2C50EB8-4CE2-47BA-A2F1-650B120ABC57}" presName="childNode1" presStyleLbl="bgAcc1" presStyleIdx="4" presStyleCnt="5" custScaleX="155476" custScaleY="127347" custLinFactNeighborY="-139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D53E1-0166-4471-B91D-AD9DC189758C}" type="pres">
      <dgm:prSet presAssocID="{B2C50EB8-4CE2-47BA-A2F1-650B120ABC57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675E2-0A1E-4C4B-8DEB-A945B96462B0}" type="pres">
      <dgm:prSet presAssocID="{B2C50EB8-4CE2-47BA-A2F1-650B120ABC57}" presName="parentNode1" presStyleLbl="node1" presStyleIdx="4" presStyleCnt="5" custScaleX="164287" custScaleY="122923" custLinFactNeighborX="-9604" custLinFactNeighborY="281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22370-46CF-4022-B7E6-A8622F4FC7E5}" type="pres">
      <dgm:prSet presAssocID="{B2C50EB8-4CE2-47BA-A2F1-650B120ABC57}" presName="connSite1" presStyleCnt="0"/>
      <dgm:spPr/>
    </dgm:pt>
  </dgm:ptLst>
  <dgm:cxnLst>
    <dgm:cxn modelId="{C509C4F5-9920-443E-A109-6BE83C4B29EE}" srcId="{E30BD645-B24B-4533-9CDA-AFC20D3E0D53}" destId="{95D11BA0-FFDC-4A9D-99FB-F3930B5F6217}" srcOrd="3" destOrd="0" parTransId="{8E92C800-A41A-43A8-9A7C-0BD6CBCBC4F4}" sibTransId="{3BDBAFFB-F922-4B03-9D9F-FC0215BCFF47}"/>
    <dgm:cxn modelId="{21174EEF-5F7B-4BD4-849B-05AF96B9EF3A}" srcId="{47A5C4BE-E949-4857-AEB6-F0B8D1730295}" destId="{089E0E6A-4498-472D-BD48-26E11A18D854}" srcOrd="1" destOrd="0" parTransId="{3780FDA9-3E42-435B-83B9-A999AE089C8B}" sibTransId="{A60541E3-A60F-429B-A050-C705E73D75EB}"/>
    <dgm:cxn modelId="{94B0906F-2037-4E95-925D-D7FFBC35BFCC}" srcId="{47A5C4BE-E949-4857-AEB6-F0B8D1730295}" destId="{5FFF3793-7CBC-4641-9418-E1E8E596774E}" srcOrd="0" destOrd="0" parTransId="{8841915F-EC1A-4394-BF01-0B7701D3C266}" sibTransId="{D2B9D6C2-C05C-44C9-8247-5F44FF2B11AE}"/>
    <dgm:cxn modelId="{43646C41-081C-4E80-BFCB-D9CD40831E8D}" type="presOf" srcId="{9EE28929-0B15-42AF-B242-A13C4FC95E62}" destId="{588F72B9-38B3-46FE-AC4F-F83C930FF665}" srcOrd="0" destOrd="0" presId="urn:microsoft.com/office/officeart/2005/8/layout/hProcess4"/>
    <dgm:cxn modelId="{DA316AE2-A150-4B9A-8A9F-C74C97FD33E4}" type="presOf" srcId="{F46D79E0-8BB8-4CB9-8092-271D6D5CEB79}" destId="{B750987C-7D50-46DF-B549-60DCA1F2D218}" srcOrd="1" destOrd="2" presId="urn:microsoft.com/office/officeart/2005/8/layout/hProcess4"/>
    <dgm:cxn modelId="{AF663EB9-7F1F-4A7D-B1E4-4A6B38684FCA}" type="presOf" srcId="{089E0E6A-4498-472D-BD48-26E11A18D854}" destId="{C89189BB-7B3C-41F3-B836-0C7A23A7CB19}" srcOrd="1" destOrd="1" presId="urn:microsoft.com/office/officeart/2005/8/layout/hProcess4"/>
    <dgm:cxn modelId="{04604E00-1873-4FB1-84D1-2869EDF2F04A}" srcId="{47A5C4BE-E949-4857-AEB6-F0B8D1730295}" destId="{66E8D766-935F-4BF2-9125-86F361822093}" srcOrd="2" destOrd="0" parTransId="{A9F478AA-72EB-4F7B-BB36-05E9EC58384A}" sibTransId="{11CED8EB-225C-419B-8F09-C4E04CA0A37F}"/>
    <dgm:cxn modelId="{818FACB3-3D6F-45A9-AB17-2F86D1316AAD}" srcId="{C179A45F-DCF2-4A6C-9331-083F35A0E836}" destId="{74233B5D-D74D-4FC1-8BBF-E02EB7B77A2F}" srcOrd="1" destOrd="0" parTransId="{83679228-1CDB-461C-98BC-6D41DC42BDCD}" sibTransId="{3EF4F6DF-16DA-479A-BD04-3396A494B5D3}"/>
    <dgm:cxn modelId="{3D733037-8847-4999-A267-FECB0C9F5BF0}" type="presOf" srcId="{34F3BD49-F87D-4BE8-BA67-7308F528F21B}" destId="{8730152A-31D3-4822-AF74-15C74275F592}" srcOrd="0" destOrd="0" presId="urn:microsoft.com/office/officeart/2005/8/layout/hProcess4"/>
    <dgm:cxn modelId="{AE7EC70C-C314-4F46-926D-99758EFB0D0B}" srcId="{77A59A6D-17FD-46D0-AA4E-7B37AFA82F51}" destId="{C66ACABD-2016-4FF9-9B96-44AC89DACE96}" srcOrd="1" destOrd="0" parTransId="{768875CD-6953-47BB-A403-3F84DE6D94BB}" sibTransId="{94A00A45-0C11-40F2-A6ED-6B97ABC630A6}"/>
    <dgm:cxn modelId="{01488659-E93B-496D-AB7E-5FCF2D3B6E16}" type="presOf" srcId="{25C0B413-4193-4D47-9E90-9E2027DD7259}" destId="{91AEF72C-73BE-4BC0-A12A-F30DBA17EFC4}" srcOrd="0" destOrd="3" presId="urn:microsoft.com/office/officeart/2005/8/layout/hProcess4"/>
    <dgm:cxn modelId="{91A869BA-AEC9-4FF7-80D5-FFA9F5BD69E5}" type="presOf" srcId="{60BFD616-E68F-4101-9738-4DF0DC33511A}" destId="{AD39BF96-5D82-4260-BDF2-922A3C1F9317}" srcOrd="0" destOrd="0" presId="urn:microsoft.com/office/officeart/2005/8/layout/hProcess4"/>
    <dgm:cxn modelId="{1FEAC882-1424-44EC-B830-54F3D4D706FD}" type="presOf" srcId="{66E8D766-935F-4BF2-9125-86F361822093}" destId="{C89189BB-7B3C-41F3-B836-0C7A23A7CB19}" srcOrd="1" destOrd="2" presId="urn:microsoft.com/office/officeart/2005/8/layout/hProcess4"/>
    <dgm:cxn modelId="{27D59FE7-E353-4C90-8607-02B063019FA9}" type="presOf" srcId="{CBFBB5BA-73ED-4C59-86E2-41953DE71022}" destId="{B750987C-7D50-46DF-B549-60DCA1F2D218}" srcOrd="1" destOrd="1" presId="urn:microsoft.com/office/officeart/2005/8/layout/hProcess4"/>
    <dgm:cxn modelId="{6C458C6B-2BBF-4AE2-B5F0-8FB40E58AD93}" type="presOf" srcId="{AF37233D-95F0-4409-9C3A-5DB2B5CC7A2F}" destId="{645E5652-89EC-40E4-9FEB-B38DACC913D0}" srcOrd="1" destOrd="0" presId="urn:microsoft.com/office/officeart/2005/8/layout/hProcess4"/>
    <dgm:cxn modelId="{D729AA42-2923-4B12-A0EC-71B8DD98C8A6}" srcId="{E30BD645-B24B-4533-9CDA-AFC20D3E0D53}" destId="{77A59A6D-17FD-46D0-AA4E-7B37AFA82F51}" srcOrd="2" destOrd="0" parTransId="{6984D8FC-28C4-47CA-B0A2-9ADB610F3B2D}" sibTransId="{9EE28929-0B15-42AF-B242-A13C4FC95E62}"/>
    <dgm:cxn modelId="{EDF86F14-66EB-4B30-A79A-F26D98EA32D1}" type="presOf" srcId="{34F3BD49-F87D-4BE8-BA67-7308F528F21B}" destId="{B750987C-7D50-46DF-B549-60DCA1F2D218}" srcOrd="1" destOrd="0" presId="urn:microsoft.com/office/officeart/2005/8/layout/hProcess4"/>
    <dgm:cxn modelId="{58AE13C6-4F67-4746-8711-AF9F1CD6418A}" type="presOf" srcId="{089E96C2-A5DF-4DCB-9B2D-DABD586B3B87}" destId="{C89189BB-7B3C-41F3-B836-0C7A23A7CB19}" srcOrd="1" destOrd="3" presId="urn:microsoft.com/office/officeart/2005/8/layout/hProcess4"/>
    <dgm:cxn modelId="{6CCCA685-76D4-4924-B110-F4D0A88C7C46}" srcId="{95D11BA0-FFDC-4A9D-99FB-F3930B5F6217}" destId="{34F3BD49-F87D-4BE8-BA67-7308F528F21B}" srcOrd="0" destOrd="0" parTransId="{147C7B4C-C475-4D29-94AE-404093792242}" sibTransId="{CED924F9-B49A-4D0F-8A3C-72FECA676129}"/>
    <dgm:cxn modelId="{68B115F7-566E-4B37-9632-F797306CA361}" type="presOf" srcId="{F0E50A37-6B5D-48E3-8D6A-447EE8E059EE}" destId="{EEBB116A-A606-4A08-A04D-29BE019582D3}" srcOrd="0" destOrd="0" presId="urn:microsoft.com/office/officeart/2005/8/layout/hProcess4"/>
    <dgm:cxn modelId="{0D5A8711-F990-4719-B299-FD5EB5D75351}" type="presOf" srcId="{4969BAAE-01B3-4117-BEF1-94EDA4814BF1}" destId="{91AEF72C-73BE-4BC0-A12A-F30DBA17EFC4}" srcOrd="0" destOrd="2" presId="urn:microsoft.com/office/officeart/2005/8/layout/hProcess4"/>
    <dgm:cxn modelId="{96E7A585-7A96-4AAE-A16F-DC28534076F5}" type="presOf" srcId="{E30BD645-B24B-4533-9CDA-AFC20D3E0D53}" destId="{142DB59E-15AC-4082-A7E1-1022FAD23972}" srcOrd="0" destOrd="0" presId="urn:microsoft.com/office/officeart/2005/8/layout/hProcess4"/>
    <dgm:cxn modelId="{56C0352D-3016-456B-B679-E264EDFAD479}" type="presOf" srcId="{77A59A6D-17FD-46D0-AA4E-7B37AFA82F51}" destId="{BD10F1DE-2D79-405E-93A0-33BD7FBF0AFC}" srcOrd="0" destOrd="0" presId="urn:microsoft.com/office/officeart/2005/8/layout/hProcess4"/>
    <dgm:cxn modelId="{1794F6C4-931C-46EE-BBCA-C6E89CF03187}" srcId="{E30BD645-B24B-4533-9CDA-AFC20D3E0D53}" destId="{B2C50EB8-4CE2-47BA-A2F1-650B120ABC57}" srcOrd="4" destOrd="0" parTransId="{8963480C-9CEA-4BB1-B8EC-2A73C0EAAA8F}" sibTransId="{6BFF114A-AE96-4E0F-BF72-02B1CFF00A60}"/>
    <dgm:cxn modelId="{8172160F-9899-4E19-900C-C5E6E2EA8059}" srcId="{95D11BA0-FFDC-4A9D-99FB-F3930B5F6217}" destId="{F46D79E0-8BB8-4CB9-8092-271D6D5CEB79}" srcOrd="2" destOrd="0" parTransId="{42678EE5-A4F1-4080-9132-5F053D065DB5}" sibTransId="{768052C5-25DE-4B64-BC88-BDFE61CEA5A8}"/>
    <dgm:cxn modelId="{1D4BA8B0-DC01-49D8-B987-542375D29AF2}" type="presOf" srcId="{C179A45F-DCF2-4A6C-9331-083F35A0E836}" destId="{C53AEFF5-5BDC-43DE-AB90-830494BD9992}" srcOrd="0" destOrd="0" presId="urn:microsoft.com/office/officeart/2005/8/layout/hProcess4"/>
    <dgm:cxn modelId="{EA5AEC5F-B501-4C6A-94ED-B3377FFDBF97}" type="presOf" srcId="{25C0B413-4193-4D47-9E90-9E2027DD7259}" destId="{645E5652-89EC-40E4-9FEB-B38DACC913D0}" srcOrd="1" destOrd="3" presId="urn:microsoft.com/office/officeart/2005/8/layout/hProcess4"/>
    <dgm:cxn modelId="{29787C50-986F-4A1E-8474-1E65271DC18E}" type="presOf" srcId="{F0E50A37-6B5D-48E3-8D6A-447EE8E059EE}" destId="{40BD1409-EC35-44BC-B275-33D5EA8817D0}" srcOrd="1" destOrd="0" presId="urn:microsoft.com/office/officeart/2005/8/layout/hProcess4"/>
    <dgm:cxn modelId="{0E3E925A-E1FC-4CD6-B625-FF21B414E8C7}" type="presOf" srcId="{5FFF3793-7CBC-4641-9418-E1E8E596774E}" destId="{927DEF4C-9495-41C1-B707-F6EA2B483396}" srcOrd="0" destOrd="0" presId="urn:microsoft.com/office/officeart/2005/8/layout/hProcess4"/>
    <dgm:cxn modelId="{558E00C9-0415-4463-8E5B-6D52DDE0B1D6}" type="presOf" srcId="{4969BAAE-01B3-4117-BEF1-94EDA4814BF1}" destId="{645E5652-89EC-40E4-9FEB-B38DACC913D0}" srcOrd="1" destOrd="2" presId="urn:microsoft.com/office/officeart/2005/8/layout/hProcess4"/>
    <dgm:cxn modelId="{1A4B8E51-BFC8-4DF4-83C2-9E4ACAFCB328}" type="presOf" srcId="{74233B5D-D74D-4FC1-8BBF-E02EB7B77A2F}" destId="{91AEF72C-73BE-4BC0-A12A-F30DBA17EFC4}" srcOrd="0" destOrd="1" presId="urn:microsoft.com/office/officeart/2005/8/layout/hProcess4"/>
    <dgm:cxn modelId="{15BBC4E1-1B96-48F8-B498-8074F5FF162A}" type="presOf" srcId="{B2C50EB8-4CE2-47BA-A2F1-650B120ABC57}" destId="{B21675E2-0A1E-4C4B-8DEB-A945B96462B0}" srcOrd="0" destOrd="0" presId="urn:microsoft.com/office/officeart/2005/8/layout/hProcess4"/>
    <dgm:cxn modelId="{8B261A58-B852-48DE-B5AF-757BFCC8185E}" srcId="{C179A45F-DCF2-4A6C-9331-083F35A0E836}" destId="{4969BAAE-01B3-4117-BEF1-94EDA4814BF1}" srcOrd="2" destOrd="0" parTransId="{263CA17B-CF82-42C4-980C-DD0E765E1627}" sibTransId="{EAB26884-0FD5-4ADB-8084-74C7CDB01316}"/>
    <dgm:cxn modelId="{8B70E381-136B-48B9-A994-98D8B8508380}" type="presOf" srcId="{089E96C2-A5DF-4DCB-9B2D-DABD586B3B87}" destId="{927DEF4C-9495-41C1-B707-F6EA2B483396}" srcOrd="0" destOrd="3" presId="urn:microsoft.com/office/officeart/2005/8/layout/hProcess4"/>
    <dgm:cxn modelId="{3BACFDBE-F7BF-4F50-A8BB-B4042B266176}" type="presOf" srcId="{F46D79E0-8BB8-4CB9-8092-271D6D5CEB79}" destId="{8730152A-31D3-4822-AF74-15C74275F592}" srcOrd="0" destOrd="2" presId="urn:microsoft.com/office/officeart/2005/8/layout/hProcess4"/>
    <dgm:cxn modelId="{1F6D35A9-F1F3-423B-8A61-BF460E9A036E}" srcId="{E30BD645-B24B-4533-9CDA-AFC20D3E0D53}" destId="{47A5C4BE-E949-4857-AEB6-F0B8D1730295}" srcOrd="1" destOrd="0" parTransId="{E5273491-9039-4C96-AF8C-2CD33E3E02D2}" sibTransId="{60BFD616-E68F-4101-9738-4DF0DC33511A}"/>
    <dgm:cxn modelId="{1E22F6C6-9D45-454F-BA93-8B118C4CA7FB}" type="presOf" srcId="{089E0E6A-4498-472D-BD48-26E11A18D854}" destId="{927DEF4C-9495-41C1-B707-F6EA2B483396}" srcOrd="0" destOrd="1" presId="urn:microsoft.com/office/officeart/2005/8/layout/hProcess4"/>
    <dgm:cxn modelId="{EAE640ED-CA3C-48EF-9A09-93C8DDE9A704}" type="presOf" srcId="{CBFBB5BA-73ED-4C59-86E2-41953DE71022}" destId="{8730152A-31D3-4822-AF74-15C74275F592}" srcOrd="0" destOrd="1" presId="urn:microsoft.com/office/officeart/2005/8/layout/hProcess4"/>
    <dgm:cxn modelId="{3D6C0F82-9FAC-4E25-B049-71545402FFEC}" srcId="{E30BD645-B24B-4533-9CDA-AFC20D3E0D53}" destId="{C179A45F-DCF2-4A6C-9331-083F35A0E836}" srcOrd="0" destOrd="0" parTransId="{CCC99458-33B1-4B25-90D0-2CCA07A726DF}" sibTransId="{FF28F917-17DC-4486-A646-629DABF4E0CB}"/>
    <dgm:cxn modelId="{B834EE49-1BBB-4157-B4F8-78648A3DFD99}" type="presOf" srcId="{66E8D766-935F-4BF2-9125-86F361822093}" destId="{927DEF4C-9495-41C1-B707-F6EA2B483396}" srcOrd="0" destOrd="2" presId="urn:microsoft.com/office/officeart/2005/8/layout/hProcess4"/>
    <dgm:cxn modelId="{8C1CA024-7180-45AB-A24A-D5B24F2BA232}" type="presOf" srcId="{47A5C4BE-E949-4857-AEB6-F0B8D1730295}" destId="{07753048-686B-4EBA-A5F9-B9C16B2E30EC}" srcOrd="0" destOrd="0" presId="urn:microsoft.com/office/officeart/2005/8/layout/hProcess4"/>
    <dgm:cxn modelId="{B88E6390-C87E-4AFC-B0F2-D97CF83CEDC5}" type="presOf" srcId="{37459D29-17B2-4816-9C18-44EE06A84DF3}" destId="{40BD1409-EC35-44BC-B275-33D5EA8817D0}" srcOrd="1" destOrd="2" presId="urn:microsoft.com/office/officeart/2005/8/layout/hProcess4"/>
    <dgm:cxn modelId="{C6326534-5903-4CE2-810E-55117C186D77}" type="presOf" srcId="{95D11BA0-FFDC-4A9D-99FB-F3930B5F6217}" destId="{218A61F8-9799-4ACD-BC84-049B33E59878}" srcOrd="0" destOrd="0" presId="urn:microsoft.com/office/officeart/2005/8/layout/hProcess4"/>
    <dgm:cxn modelId="{1243443F-9101-4321-A850-0C5EA1376FA1}" srcId="{77A59A6D-17FD-46D0-AA4E-7B37AFA82F51}" destId="{37459D29-17B2-4816-9C18-44EE06A84DF3}" srcOrd="2" destOrd="0" parTransId="{166A320F-523D-4D4D-90A0-5FE37BE520F3}" sibTransId="{EE9199B4-5115-4E87-BB92-B91A9258595E}"/>
    <dgm:cxn modelId="{569224A0-D2D3-42CA-9368-CB9711BA3B0E}" type="presOf" srcId="{C66ACABD-2016-4FF9-9B96-44AC89DACE96}" destId="{40BD1409-EC35-44BC-B275-33D5EA8817D0}" srcOrd="1" destOrd="1" presId="urn:microsoft.com/office/officeart/2005/8/layout/hProcess4"/>
    <dgm:cxn modelId="{4CF62AE5-ACBA-4E40-8314-214DE8B80804}" srcId="{47A5C4BE-E949-4857-AEB6-F0B8D1730295}" destId="{089E96C2-A5DF-4DCB-9B2D-DABD586B3B87}" srcOrd="3" destOrd="0" parTransId="{0540F9A0-BB7D-4340-8F8B-FBC8594002A9}" sibTransId="{B809DFC2-E848-4674-AC6A-F42D5801318F}"/>
    <dgm:cxn modelId="{A8465E71-5143-4091-B80F-524095FA173D}" srcId="{B2C50EB8-4CE2-47BA-A2F1-650B120ABC57}" destId="{1077F02E-7912-440E-B4D4-17456233DB60}" srcOrd="0" destOrd="0" parTransId="{A3DFD8A0-11A6-42A7-86D8-BE267CBD802D}" sibTransId="{27006B56-00A3-452F-81B6-2F9517B23A2C}"/>
    <dgm:cxn modelId="{639B15D2-0698-4D47-90EE-B15D9DEB8B4E}" type="presOf" srcId="{74233B5D-D74D-4FC1-8BBF-E02EB7B77A2F}" destId="{645E5652-89EC-40E4-9FEB-B38DACC913D0}" srcOrd="1" destOrd="1" presId="urn:microsoft.com/office/officeart/2005/8/layout/hProcess4"/>
    <dgm:cxn modelId="{30C3029F-D643-425A-896A-4D61583372D8}" srcId="{C179A45F-DCF2-4A6C-9331-083F35A0E836}" destId="{AF37233D-95F0-4409-9C3A-5DB2B5CC7A2F}" srcOrd="0" destOrd="0" parTransId="{D4B4074C-47D1-4509-BE80-726335436B1D}" sibTransId="{2F7A10B5-DF84-410A-9923-9413ECEE04BF}"/>
    <dgm:cxn modelId="{89C58E92-FEBD-4F08-8449-ACE97FC0B65C}" srcId="{95D11BA0-FFDC-4A9D-99FB-F3930B5F6217}" destId="{CBFBB5BA-73ED-4C59-86E2-41953DE71022}" srcOrd="1" destOrd="0" parTransId="{9FA6A641-8DC0-4086-8425-355335971C5C}" sibTransId="{2EEC53FD-BA09-4DE7-A137-91512FAE4BE2}"/>
    <dgm:cxn modelId="{47B7CABA-5CE6-4A1F-814E-5D2695F8E5EE}" type="presOf" srcId="{FF28F917-17DC-4486-A646-629DABF4E0CB}" destId="{0E880B4E-ED67-4C65-A1F1-6AFE919E8D0C}" srcOrd="0" destOrd="0" presId="urn:microsoft.com/office/officeart/2005/8/layout/hProcess4"/>
    <dgm:cxn modelId="{0BE158D7-123D-46FC-80DA-8E7ADB8CD936}" srcId="{C179A45F-DCF2-4A6C-9331-083F35A0E836}" destId="{25C0B413-4193-4D47-9E90-9E2027DD7259}" srcOrd="3" destOrd="0" parTransId="{DFB8D687-F052-4CEF-8F2B-3B3A8ACFD528}" sibTransId="{8E1335C1-7346-449D-BBD5-45181B0E8F3B}"/>
    <dgm:cxn modelId="{B9F22AB6-C520-434A-95DF-86AA797DACEB}" type="presOf" srcId="{37459D29-17B2-4816-9C18-44EE06A84DF3}" destId="{EEBB116A-A606-4A08-A04D-29BE019582D3}" srcOrd="0" destOrd="2" presId="urn:microsoft.com/office/officeart/2005/8/layout/hProcess4"/>
    <dgm:cxn modelId="{6E92F852-B693-47E1-8373-6E73DE66CA2C}" type="presOf" srcId="{AF37233D-95F0-4409-9C3A-5DB2B5CC7A2F}" destId="{91AEF72C-73BE-4BC0-A12A-F30DBA17EFC4}" srcOrd="0" destOrd="0" presId="urn:microsoft.com/office/officeart/2005/8/layout/hProcess4"/>
    <dgm:cxn modelId="{AC89BDDD-2433-40C5-8C4E-E6359E6BE6E9}" type="presOf" srcId="{5FFF3793-7CBC-4641-9418-E1E8E596774E}" destId="{C89189BB-7B3C-41F3-B836-0C7A23A7CB19}" srcOrd="1" destOrd="0" presId="urn:microsoft.com/office/officeart/2005/8/layout/hProcess4"/>
    <dgm:cxn modelId="{95162DAD-0E01-46B9-A00B-2650E5075B3E}" srcId="{77A59A6D-17FD-46D0-AA4E-7B37AFA82F51}" destId="{F0E50A37-6B5D-48E3-8D6A-447EE8E059EE}" srcOrd="0" destOrd="0" parTransId="{0E73E068-23FA-4CE7-BDBD-45374738ABA3}" sibTransId="{8FA4B1B8-1D56-4E99-B258-8CE2327F773D}"/>
    <dgm:cxn modelId="{098AD54B-E7D9-4BF6-A23F-28195C90D5C4}" type="presOf" srcId="{C66ACABD-2016-4FF9-9B96-44AC89DACE96}" destId="{EEBB116A-A606-4A08-A04D-29BE019582D3}" srcOrd="0" destOrd="1" presId="urn:microsoft.com/office/officeart/2005/8/layout/hProcess4"/>
    <dgm:cxn modelId="{64FE1621-9A25-47E9-AFAB-8C86245F29D4}" type="presOf" srcId="{1077F02E-7912-440E-B4D4-17456233DB60}" destId="{00D876CD-95F8-4C06-88B0-4A16707CD971}" srcOrd="0" destOrd="0" presId="urn:microsoft.com/office/officeart/2005/8/layout/hProcess4"/>
    <dgm:cxn modelId="{730311B2-18CF-4B0B-8C05-0EF2BCAD75BC}" type="presOf" srcId="{1077F02E-7912-440E-B4D4-17456233DB60}" destId="{5D1D53E1-0166-4471-B91D-AD9DC189758C}" srcOrd="1" destOrd="0" presId="urn:microsoft.com/office/officeart/2005/8/layout/hProcess4"/>
    <dgm:cxn modelId="{B040B712-41BC-4A6E-B245-C05858B864B4}" type="presOf" srcId="{3BDBAFFB-F922-4B03-9D9F-FC0215BCFF47}" destId="{2EFD1AEB-71A6-4C3E-BF0D-9E30BEBF5B7C}" srcOrd="0" destOrd="0" presId="urn:microsoft.com/office/officeart/2005/8/layout/hProcess4"/>
    <dgm:cxn modelId="{64916EA6-B153-40E9-A47F-0722D340282A}" type="presParOf" srcId="{142DB59E-15AC-4082-A7E1-1022FAD23972}" destId="{5709429C-C8AF-4590-8740-2E576C7B25B0}" srcOrd="0" destOrd="0" presId="urn:microsoft.com/office/officeart/2005/8/layout/hProcess4"/>
    <dgm:cxn modelId="{479F88EC-11D8-4E5A-BEAE-0AF83608D6BE}" type="presParOf" srcId="{142DB59E-15AC-4082-A7E1-1022FAD23972}" destId="{F9B9C6C5-7330-41DF-8137-6778A2779C3F}" srcOrd="1" destOrd="0" presId="urn:microsoft.com/office/officeart/2005/8/layout/hProcess4"/>
    <dgm:cxn modelId="{E6075B06-693A-4FC5-9BAD-FCD276078C4D}" type="presParOf" srcId="{142DB59E-15AC-4082-A7E1-1022FAD23972}" destId="{7F01600B-912D-4348-BD07-8509FFCC8397}" srcOrd="2" destOrd="0" presId="urn:microsoft.com/office/officeart/2005/8/layout/hProcess4"/>
    <dgm:cxn modelId="{2551EDB7-C216-4C55-9E9E-E07878671EB3}" type="presParOf" srcId="{7F01600B-912D-4348-BD07-8509FFCC8397}" destId="{75CDA1D5-AAF7-4EA6-9925-8E0140DEC074}" srcOrd="0" destOrd="0" presId="urn:microsoft.com/office/officeart/2005/8/layout/hProcess4"/>
    <dgm:cxn modelId="{CB4C21C3-CA1A-4FC6-AC9E-C610B2D50CD2}" type="presParOf" srcId="{75CDA1D5-AAF7-4EA6-9925-8E0140DEC074}" destId="{D65682A3-FCA0-4066-B021-4D668136E58A}" srcOrd="0" destOrd="0" presId="urn:microsoft.com/office/officeart/2005/8/layout/hProcess4"/>
    <dgm:cxn modelId="{2DC75D20-947E-4F87-BCA7-8F1FB9D4F745}" type="presParOf" srcId="{75CDA1D5-AAF7-4EA6-9925-8E0140DEC074}" destId="{91AEF72C-73BE-4BC0-A12A-F30DBA17EFC4}" srcOrd="1" destOrd="0" presId="urn:microsoft.com/office/officeart/2005/8/layout/hProcess4"/>
    <dgm:cxn modelId="{6F419499-8CB2-4533-A721-DDD46F0B5DD0}" type="presParOf" srcId="{75CDA1D5-AAF7-4EA6-9925-8E0140DEC074}" destId="{645E5652-89EC-40E4-9FEB-B38DACC913D0}" srcOrd="2" destOrd="0" presId="urn:microsoft.com/office/officeart/2005/8/layout/hProcess4"/>
    <dgm:cxn modelId="{5B6CDB51-67D9-464E-9EC6-674E1E037AB0}" type="presParOf" srcId="{75CDA1D5-AAF7-4EA6-9925-8E0140DEC074}" destId="{C53AEFF5-5BDC-43DE-AB90-830494BD9992}" srcOrd="3" destOrd="0" presId="urn:microsoft.com/office/officeart/2005/8/layout/hProcess4"/>
    <dgm:cxn modelId="{1F3DF402-A532-4717-9A0A-D2452BD65795}" type="presParOf" srcId="{75CDA1D5-AAF7-4EA6-9925-8E0140DEC074}" destId="{50B44631-9103-4337-BBFA-A8514CF64E9E}" srcOrd="4" destOrd="0" presId="urn:microsoft.com/office/officeart/2005/8/layout/hProcess4"/>
    <dgm:cxn modelId="{ED08C8EB-E5C5-43CC-B65F-B50CE8BD3A7E}" type="presParOf" srcId="{7F01600B-912D-4348-BD07-8509FFCC8397}" destId="{0E880B4E-ED67-4C65-A1F1-6AFE919E8D0C}" srcOrd="1" destOrd="0" presId="urn:microsoft.com/office/officeart/2005/8/layout/hProcess4"/>
    <dgm:cxn modelId="{1601AD4C-C21D-4377-9AE6-728AFA9EA8CC}" type="presParOf" srcId="{7F01600B-912D-4348-BD07-8509FFCC8397}" destId="{DF8F7CBC-A481-450F-B149-96709DB7D3E9}" srcOrd="2" destOrd="0" presId="urn:microsoft.com/office/officeart/2005/8/layout/hProcess4"/>
    <dgm:cxn modelId="{34E0DBA6-80A7-4B90-96B3-57F5DC9D9051}" type="presParOf" srcId="{DF8F7CBC-A481-450F-B149-96709DB7D3E9}" destId="{4AF13EE0-0EEF-4E63-91D8-A7543D521520}" srcOrd="0" destOrd="0" presId="urn:microsoft.com/office/officeart/2005/8/layout/hProcess4"/>
    <dgm:cxn modelId="{AB37085C-4A8F-48E6-9328-561CB864F5FE}" type="presParOf" srcId="{DF8F7CBC-A481-450F-B149-96709DB7D3E9}" destId="{927DEF4C-9495-41C1-B707-F6EA2B483396}" srcOrd="1" destOrd="0" presId="urn:microsoft.com/office/officeart/2005/8/layout/hProcess4"/>
    <dgm:cxn modelId="{C318C726-D6FD-45E2-BCB5-6C3FFA4E9F9D}" type="presParOf" srcId="{DF8F7CBC-A481-450F-B149-96709DB7D3E9}" destId="{C89189BB-7B3C-41F3-B836-0C7A23A7CB19}" srcOrd="2" destOrd="0" presId="urn:microsoft.com/office/officeart/2005/8/layout/hProcess4"/>
    <dgm:cxn modelId="{2ED237DB-3B59-4068-AE78-80A4EAAD14B6}" type="presParOf" srcId="{DF8F7CBC-A481-450F-B149-96709DB7D3E9}" destId="{07753048-686B-4EBA-A5F9-B9C16B2E30EC}" srcOrd="3" destOrd="0" presId="urn:microsoft.com/office/officeart/2005/8/layout/hProcess4"/>
    <dgm:cxn modelId="{7DCB243E-7938-4561-920C-709A1F2A2165}" type="presParOf" srcId="{DF8F7CBC-A481-450F-B149-96709DB7D3E9}" destId="{FE66AB92-ED1E-4557-B37A-0C197A9C9490}" srcOrd="4" destOrd="0" presId="urn:microsoft.com/office/officeart/2005/8/layout/hProcess4"/>
    <dgm:cxn modelId="{A9868D19-39A6-4C5E-A63C-FFB8B7143619}" type="presParOf" srcId="{7F01600B-912D-4348-BD07-8509FFCC8397}" destId="{AD39BF96-5D82-4260-BDF2-922A3C1F9317}" srcOrd="3" destOrd="0" presId="urn:microsoft.com/office/officeart/2005/8/layout/hProcess4"/>
    <dgm:cxn modelId="{AF5CB689-E085-4FB5-BC5C-3C071D38D638}" type="presParOf" srcId="{7F01600B-912D-4348-BD07-8509FFCC8397}" destId="{694071CB-9506-44FA-ADDF-7E10CD22B5F0}" srcOrd="4" destOrd="0" presId="urn:microsoft.com/office/officeart/2005/8/layout/hProcess4"/>
    <dgm:cxn modelId="{8574FE12-EAAD-4A62-AC91-0FF9CC87E135}" type="presParOf" srcId="{694071CB-9506-44FA-ADDF-7E10CD22B5F0}" destId="{4FE12C24-4A01-4711-9A4B-EC530B7FDC30}" srcOrd="0" destOrd="0" presId="urn:microsoft.com/office/officeart/2005/8/layout/hProcess4"/>
    <dgm:cxn modelId="{0C64CB35-F5B4-4030-9AA2-78C3D68BFBA6}" type="presParOf" srcId="{694071CB-9506-44FA-ADDF-7E10CD22B5F0}" destId="{EEBB116A-A606-4A08-A04D-29BE019582D3}" srcOrd="1" destOrd="0" presId="urn:microsoft.com/office/officeart/2005/8/layout/hProcess4"/>
    <dgm:cxn modelId="{A06712A9-214A-41D2-9D25-ED035D563190}" type="presParOf" srcId="{694071CB-9506-44FA-ADDF-7E10CD22B5F0}" destId="{40BD1409-EC35-44BC-B275-33D5EA8817D0}" srcOrd="2" destOrd="0" presId="urn:microsoft.com/office/officeart/2005/8/layout/hProcess4"/>
    <dgm:cxn modelId="{591915D5-C067-4EEB-9E46-9C944E0F31F8}" type="presParOf" srcId="{694071CB-9506-44FA-ADDF-7E10CD22B5F0}" destId="{BD10F1DE-2D79-405E-93A0-33BD7FBF0AFC}" srcOrd="3" destOrd="0" presId="urn:microsoft.com/office/officeart/2005/8/layout/hProcess4"/>
    <dgm:cxn modelId="{991FCD46-9A93-45E4-BC6E-CA9CEE34E0C4}" type="presParOf" srcId="{694071CB-9506-44FA-ADDF-7E10CD22B5F0}" destId="{A6F8F1E1-04FC-4A7B-B5A6-5AD7B48D8421}" srcOrd="4" destOrd="0" presId="urn:microsoft.com/office/officeart/2005/8/layout/hProcess4"/>
    <dgm:cxn modelId="{8A57E041-3160-443D-93F9-C440A6D284E6}" type="presParOf" srcId="{7F01600B-912D-4348-BD07-8509FFCC8397}" destId="{588F72B9-38B3-46FE-AC4F-F83C930FF665}" srcOrd="5" destOrd="0" presId="urn:microsoft.com/office/officeart/2005/8/layout/hProcess4"/>
    <dgm:cxn modelId="{A2A0B46F-7B0A-4F4F-9DA2-0BD8A839D8E0}" type="presParOf" srcId="{7F01600B-912D-4348-BD07-8509FFCC8397}" destId="{E25DE003-7E36-43FB-9217-E5948E3D6BF2}" srcOrd="6" destOrd="0" presId="urn:microsoft.com/office/officeart/2005/8/layout/hProcess4"/>
    <dgm:cxn modelId="{7AD7E83B-F9B6-4589-A19B-7A5008FA3998}" type="presParOf" srcId="{E25DE003-7E36-43FB-9217-E5948E3D6BF2}" destId="{7D1A923C-C5BF-4D6C-BA0C-F459FF4FBEC0}" srcOrd="0" destOrd="0" presId="urn:microsoft.com/office/officeart/2005/8/layout/hProcess4"/>
    <dgm:cxn modelId="{7CA14554-AE49-48DF-8ADB-E46249A0EAF3}" type="presParOf" srcId="{E25DE003-7E36-43FB-9217-E5948E3D6BF2}" destId="{8730152A-31D3-4822-AF74-15C74275F592}" srcOrd="1" destOrd="0" presId="urn:microsoft.com/office/officeart/2005/8/layout/hProcess4"/>
    <dgm:cxn modelId="{428A7F7D-168D-4C09-8D11-365DCF4E10F4}" type="presParOf" srcId="{E25DE003-7E36-43FB-9217-E5948E3D6BF2}" destId="{B750987C-7D50-46DF-B549-60DCA1F2D218}" srcOrd="2" destOrd="0" presId="urn:microsoft.com/office/officeart/2005/8/layout/hProcess4"/>
    <dgm:cxn modelId="{8D9C0D18-7749-4442-A7BC-9380121A6524}" type="presParOf" srcId="{E25DE003-7E36-43FB-9217-E5948E3D6BF2}" destId="{218A61F8-9799-4ACD-BC84-049B33E59878}" srcOrd="3" destOrd="0" presId="urn:microsoft.com/office/officeart/2005/8/layout/hProcess4"/>
    <dgm:cxn modelId="{763DB86A-BBCC-41D0-B7CB-CC22F2DEB032}" type="presParOf" srcId="{E25DE003-7E36-43FB-9217-E5948E3D6BF2}" destId="{31F74394-446E-4B6D-9BDD-638347F6FA5C}" srcOrd="4" destOrd="0" presId="urn:microsoft.com/office/officeart/2005/8/layout/hProcess4"/>
    <dgm:cxn modelId="{CA47C359-3709-4E5A-A268-7505AC0B5276}" type="presParOf" srcId="{7F01600B-912D-4348-BD07-8509FFCC8397}" destId="{2EFD1AEB-71A6-4C3E-BF0D-9E30BEBF5B7C}" srcOrd="7" destOrd="0" presId="urn:microsoft.com/office/officeart/2005/8/layout/hProcess4"/>
    <dgm:cxn modelId="{77CCECDA-87AA-4FDE-8BD1-285F628AD36A}" type="presParOf" srcId="{7F01600B-912D-4348-BD07-8509FFCC8397}" destId="{2FC0C938-83A6-4CA5-BDE5-F1DC93E99B04}" srcOrd="8" destOrd="0" presId="urn:microsoft.com/office/officeart/2005/8/layout/hProcess4"/>
    <dgm:cxn modelId="{7D071F64-D8FA-4E4A-AF29-C8049CAC6668}" type="presParOf" srcId="{2FC0C938-83A6-4CA5-BDE5-F1DC93E99B04}" destId="{6FA21A49-1862-4B88-927B-739648CAAB54}" srcOrd="0" destOrd="0" presId="urn:microsoft.com/office/officeart/2005/8/layout/hProcess4"/>
    <dgm:cxn modelId="{22C716EA-AA15-41F0-AD0C-0C2B23000314}" type="presParOf" srcId="{2FC0C938-83A6-4CA5-BDE5-F1DC93E99B04}" destId="{00D876CD-95F8-4C06-88B0-4A16707CD971}" srcOrd="1" destOrd="0" presId="urn:microsoft.com/office/officeart/2005/8/layout/hProcess4"/>
    <dgm:cxn modelId="{C60295F2-43F4-4D9D-86FF-B43030C5A1C7}" type="presParOf" srcId="{2FC0C938-83A6-4CA5-BDE5-F1DC93E99B04}" destId="{5D1D53E1-0166-4471-B91D-AD9DC189758C}" srcOrd="2" destOrd="0" presId="urn:microsoft.com/office/officeart/2005/8/layout/hProcess4"/>
    <dgm:cxn modelId="{B6A8CA67-16D8-4297-8BFB-141B23E7E112}" type="presParOf" srcId="{2FC0C938-83A6-4CA5-BDE5-F1DC93E99B04}" destId="{B21675E2-0A1E-4C4B-8DEB-A945B96462B0}" srcOrd="3" destOrd="0" presId="urn:microsoft.com/office/officeart/2005/8/layout/hProcess4"/>
    <dgm:cxn modelId="{11D21D63-044B-4724-87FA-32212E68D885}" type="presParOf" srcId="{2FC0C938-83A6-4CA5-BDE5-F1DC93E99B04}" destId="{FDA22370-46CF-4022-B7E6-A8622F4FC7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Mesa Técnica de Empleabilidad.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2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Caracterización Oficinas Municipales de Intermediación Laboral.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 custScaleY="125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3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Encuesta de Capital Humano &amp; Empleabilidad. 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6E769-364E-40FB-A8C1-E9D980FB785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AE8991A-C782-4B05-BA0F-D3EDBA5FC54F}">
      <dgm:prSet phldrT="[Texto]" custT="1"/>
      <dgm:spPr/>
      <dgm:t>
        <a:bodyPr/>
        <a:lstStyle/>
        <a:p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4</a:t>
          </a:r>
        </a:p>
      </dgm:t>
    </dgm:pt>
    <dgm:pt modelId="{5BDFFC47-813B-41D3-A60C-4073D005B784}" type="par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EBE5D0EC-C592-46F8-A1DE-2B4FE4162423}" type="sibTrans" cxnId="{8A8518CD-7F38-4CB9-A089-A7A57D21A84F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A0E0F05E-EFC1-4796-9281-9355DA39AF45}">
      <dgm:prSet phldrT="[Texto]" custT="1"/>
      <dgm:spPr/>
      <dgm:t>
        <a:bodyPr/>
        <a:lstStyle/>
        <a:p>
          <a:pPr algn="just"/>
          <a:r>
            <a:rPr lang="es-CL" sz="14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Análisis Situación Laboral Contexto Regional.</a:t>
          </a:r>
          <a:endParaRPr lang="es-ES" sz="1400" i="0" dirty="0">
            <a:latin typeface="Century Gothic" panose="020B0502020202020204" pitchFamily="34" charset="0"/>
          </a:endParaRPr>
        </a:p>
      </dgm:t>
    </dgm:pt>
    <dgm:pt modelId="{F37C5CE7-29F2-4F2C-B58F-BC9EC053EAFA}" type="par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9EF7ED5A-EE26-43D4-A137-54B7C356CE5B}" type="sibTrans" cxnId="{6E91A8B7-7A32-4D02-85D9-65B9D54E7D8E}">
      <dgm:prSet/>
      <dgm:spPr/>
      <dgm:t>
        <a:bodyPr/>
        <a:lstStyle/>
        <a:p>
          <a:endParaRPr lang="es-ES" sz="1400">
            <a:solidFill>
              <a:srgbClr val="0000CC"/>
            </a:solidFill>
            <a:latin typeface="Century Gothic" panose="020B0502020202020204" pitchFamily="34" charset="0"/>
          </a:endParaRPr>
        </a:p>
      </dgm:t>
    </dgm:pt>
    <dgm:pt modelId="{0B03B2B8-1170-47F7-8FFC-C56048C836D2}" type="pres">
      <dgm:prSet presAssocID="{B786E769-364E-40FB-A8C1-E9D980FB7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BE66E2-6880-48A6-BB8C-F5D70A879082}" type="pres">
      <dgm:prSet presAssocID="{FAE8991A-C782-4B05-BA0F-D3EDBA5FC54F}" presName="linNode" presStyleCnt="0"/>
      <dgm:spPr/>
    </dgm:pt>
    <dgm:pt modelId="{D5F56144-FEAE-4B51-98C7-ACD8059E423E}" type="pres">
      <dgm:prSet presAssocID="{FAE8991A-C782-4B05-BA0F-D3EDBA5FC54F}" presName="parentText" presStyleLbl="node1" presStyleIdx="0" presStyleCnt="1" custScaleX="62543" custScaleY="82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EACC6-6F2B-4E22-ACEE-623FEDDBD016}" type="pres">
      <dgm:prSet presAssocID="{FAE8991A-C782-4B05-BA0F-D3EDBA5FC54F}" presName="descendantText" presStyleLbl="alignAccFollowNode1" presStyleIdx="0" presStyleCnt="1" custScaleX="398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B8F887-5A4C-4D65-992D-DC280AF75B74}" type="presOf" srcId="{B786E769-364E-40FB-A8C1-E9D980FB7855}" destId="{0B03B2B8-1170-47F7-8FFC-C56048C836D2}" srcOrd="0" destOrd="0" presId="urn:microsoft.com/office/officeart/2005/8/layout/vList5"/>
    <dgm:cxn modelId="{6E91A8B7-7A32-4D02-85D9-65B9D54E7D8E}" srcId="{FAE8991A-C782-4B05-BA0F-D3EDBA5FC54F}" destId="{A0E0F05E-EFC1-4796-9281-9355DA39AF45}" srcOrd="0" destOrd="0" parTransId="{F37C5CE7-29F2-4F2C-B58F-BC9EC053EAFA}" sibTransId="{9EF7ED5A-EE26-43D4-A137-54B7C356CE5B}"/>
    <dgm:cxn modelId="{C6450E5F-47A9-474D-981C-593C764FF10A}" type="presOf" srcId="{FAE8991A-C782-4B05-BA0F-D3EDBA5FC54F}" destId="{D5F56144-FEAE-4B51-98C7-ACD8059E423E}" srcOrd="0" destOrd="0" presId="urn:microsoft.com/office/officeart/2005/8/layout/vList5"/>
    <dgm:cxn modelId="{31B7B482-DC7D-4E5E-BBBE-03FF1D0F8521}" type="presOf" srcId="{A0E0F05E-EFC1-4796-9281-9355DA39AF45}" destId="{464EACC6-6F2B-4E22-ACEE-623FEDDBD016}" srcOrd="0" destOrd="0" presId="urn:microsoft.com/office/officeart/2005/8/layout/vList5"/>
    <dgm:cxn modelId="{8A8518CD-7F38-4CB9-A089-A7A57D21A84F}" srcId="{B786E769-364E-40FB-A8C1-E9D980FB7855}" destId="{FAE8991A-C782-4B05-BA0F-D3EDBA5FC54F}" srcOrd="0" destOrd="0" parTransId="{5BDFFC47-813B-41D3-A60C-4073D005B784}" sibTransId="{EBE5D0EC-C592-46F8-A1DE-2B4FE4162423}"/>
    <dgm:cxn modelId="{4CF92C4E-FC2D-4461-9690-D215418DFFCA}" type="presParOf" srcId="{0B03B2B8-1170-47F7-8FFC-C56048C836D2}" destId="{B6BE66E2-6880-48A6-BB8C-F5D70A879082}" srcOrd="0" destOrd="0" presId="urn:microsoft.com/office/officeart/2005/8/layout/vList5"/>
    <dgm:cxn modelId="{0FEC45B4-65BC-4E0C-9246-F602481E7A46}" type="presParOf" srcId="{B6BE66E2-6880-48A6-BB8C-F5D70A879082}" destId="{D5F56144-FEAE-4B51-98C7-ACD8059E423E}" srcOrd="0" destOrd="0" presId="urn:microsoft.com/office/officeart/2005/8/layout/vList5"/>
    <dgm:cxn modelId="{B48F251B-3442-4CFB-9D6D-814A1EEBD539}" type="presParOf" srcId="{B6BE66E2-6880-48A6-BB8C-F5D70A879082}" destId="{464EACC6-6F2B-4E22-ACEE-623FEDDBD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4368421" y="-3535651"/>
          <a:ext cx="869367" cy="81590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i="0" kern="1200" dirty="0">
              <a:latin typeface="Century Gothic" panose="020B0502020202020204" pitchFamily="34" charset="0"/>
            </a:rPr>
            <a:t>Facilitar el match entre la Población Económicamente Activa y las instituciones y empresas generadoras de empleo (Oferentes y Demandantes) con pertenencia territorial, sectorial y temática a nivel del mercado de trabajo de la Región de Antofagasta.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723568" y="151641"/>
        <a:ext cx="8116636" cy="784489"/>
      </dsp:txXfrm>
    </dsp:sp>
    <dsp:sp modelId="{D5F56144-FEAE-4B51-98C7-ACD8059E423E}">
      <dsp:nvSpPr>
        <dsp:cNvPr id="0" name=""/>
        <dsp:cNvSpPr/>
      </dsp:nvSpPr>
      <dsp:spPr>
        <a:xfrm>
          <a:off x="3563" y="93770"/>
          <a:ext cx="720004" cy="9002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</a:t>
          </a:r>
        </a:p>
      </dsp:txBody>
      <dsp:txXfrm>
        <a:off x="38711" y="128918"/>
        <a:ext cx="649708" cy="8299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3232597" y="-2676245"/>
          <a:ext cx="345262" cy="57844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Conformación Capstone Project UCN.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512983" y="60223"/>
        <a:ext cx="5767636" cy="311554"/>
      </dsp:txXfrm>
    </dsp:sp>
    <dsp:sp modelId="{D5F56144-FEAE-4B51-98C7-ACD8059E423E}">
      <dsp:nvSpPr>
        <dsp:cNvPr id="0" name=""/>
        <dsp:cNvSpPr/>
      </dsp:nvSpPr>
      <dsp:spPr>
        <a:xfrm>
          <a:off x="2526" y="37240"/>
          <a:ext cx="510457" cy="357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5</a:t>
          </a:r>
        </a:p>
      </dsp:txBody>
      <dsp:txXfrm>
        <a:off x="19979" y="54693"/>
        <a:ext cx="475551" cy="322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3384024" y="-2787516"/>
          <a:ext cx="431578" cy="61150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Mapa de Procesos &amp; Ingeniería de Requerimientos.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542297" y="75279"/>
        <a:ext cx="6093964" cy="389442"/>
      </dsp:txXfrm>
    </dsp:sp>
    <dsp:sp modelId="{D5F56144-FEAE-4B51-98C7-ACD8059E423E}">
      <dsp:nvSpPr>
        <dsp:cNvPr id="0" name=""/>
        <dsp:cNvSpPr/>
      </dsp:nvSpPr>
      <dsp:spPr>
        <a:xfrm>
          <a:off x="2670" y="46550"/>
          <a:ext cx="539626" cy="446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6</a:t>
          </a:r>
        </a:p>
      </dsp:txBody>
      <dsp:txXfrm>
        <a:off x="24486" y="68366"/>
        <a:ext cx="495994" cy="403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3578608" y="-2952787"/>
          <a:ext cx="431578" cy="64455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Formulación Programa Sistema Regional de Empleabilidad de la Región de Antofagasta.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571610" y="75279"/>
        <a:ext cx="6424506" cy="389442"/>
      </dsp:txXfrm>
    </dsp:sp>
    <dsp:sp modelId="{D5F56144-FEAE-4B51-98C7-ACD8059E423E}">
      <dsp:nvSpPr>
        <dsp:cNvPr id="0" name=""/>
        <dsp:cNvSpPr/>
      </dsp:nvSpPr>
      <dsp:spPr>
        <a:xfrm>
          <a:off x="2815" y="46550"/>
          <a:ext cx="568795" cy="446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7</a:t>
          </a:r>
        </a:p>
      </dsp:txBody>
      <dsp:txXfrm>
        <a:off x="24631" y="68366"/>
        <a:ext cx="525163" cy="4032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3773192" y="-3118058"/>
          <a:ext cx="431578" cy="67761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Gestión Institucional &amp; Postulación del Programa Sistema de Empleabilidad a FNDR.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600923" y="75279"/>
        <a:ext cx="6755048" cy="389442"/>
      </dsp:txXfrm>
    </dsp:sp>
    <dsp:sp modelId="{D5F56144-FEAE-4B51-98C7-ACD8059E423E}">
      <dsp:nvSpPr>
        <dsp:cNvPr id="0" name=""/>
        <dsp:cNvSpPr/>
      </dsp:nvSpPr>
      <dsp:spPr>
        <a:xfrm>
          <a:off x="2959" y="46550"/>
          <a:ext cx="597964" cy="446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8</a:t>
          </a:r>
        </a:p>
      </dsp:txBody>
      <dsp:txXfrm>
        <a:off x="24775" y="68366"/>
        <a:ext cx="554332" cy="4032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415A1-F33D-43F1-8A65-FBE8C202C8B7}">
      <dsp:nvSpPr>
        <dsp:cNvPr id="0" name=""/>
        <dsp:cNvSpPr/>
      </dsp:nvSpPr>
      <dsp:spPr>
        <a:xfrm rot="16200000">
          <a:off x="640642" y="-640642"/>
          <a:ext cx="2490687" cy="377197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CL" sz="2400" kern="1200" dirty="0">
              <a:latin typeface="Century Gothic" panose="020B0502020202020204" pitchFamily="34" charset="0"/>
            </a:rPr>
            <a:t>Gestionar Empresas e Instituciones Socias.</a:t>
          </a:r>
        </a:p>
      </dsp:txBody>
      <dsp:txXfrm rot="5400000">
        <a:off x="-1" y="1"/>
        <a:ext cx="3771971" cy="1868015"/>
      </dsp:txXfrm>
    </dsp:sp>
    <dsp:sp modelId="{2D665D55-6777-494B-829B-FE31E3B139E9}">
      <dsp:nvSpPr>
        <dsp:cNvPr id="0" name=""/>
        <dsp:cNvSpPr/>
      </dsp:nvSpPr>
      <dsp:spPr>
        <a:xfrm>
          <a:off x="3771971" y="0"/>
          <a:ext cx="3771971" cy="2490687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CL" sz="2400" kern="1200">
              <a:latin typeface="Century Gothic" panose="020B0502020202020204" pitchFamily="34" charset="0"/>
            </a:rPr>
            <a:t>Agenciamiento del Empleo en la Región.</a:t>
          </a:r>
          <a:endParaRPr lang="es-CL" sz="2400" kern="1200" dirty="0">
            <a:latin typeface="Century Gothic" panose="020B0502020202020204" pitchFamily="34" charset="0"/>
          </a:endParaRPr>
        </a:p>
      </dsp:txBody>
      <dsp:txXfrm>
        <a:off x="3771971" y="0"/>
        <a:ext cx="3771971" cy="1868015"/>
      </dsp:txXfrm>
    </dsp:sp>
    <dsp:sp modelId="{0CEAB096-5A98-4A5F-898E-09B50B58DDD8}">
      <dsp:nvSpPr>
        <dsp:cNvPr id="0" name=""/>
        <dsp:cNvSpPr/>
      </dsp:nvSpPr>
      <dsp:spPr>
        <a:xfrm rot="10800000">
          <a:off x="0" y="2490687"/>
          <a:ext cx="3771971" cy="2490687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CL" sz="2400" kern="1200">
              <a:latin typeface="Century Gothic" panose="020B0502020202020204" pitchFamily="34" charset="0"/>
            </a:rPr>
            <a:t>Desarrollo de Capacidades Tecnológicas Locales. </a:t>
          </a:r>
          <a:endParaRPr lang="es-CL" sz="2400" kern="1200" dirty="0">
            <a:latin typeface="Century Gothic" panose="020B0502020202020204" pitchFamily="34" charset="0"/>
          </a:endParaRPr>
        </a:p>
      </dsp:txBody>
      <dsp:txXfrm rot="10800000">
        <a:off x="0" y="3113358"/>
        <a:ext cx="3771971" cy="1868015"/>
      </dsp:txXfrm>
    </dsp:sp>
    <dsp:sp modelId="{44379060-C36C-4E42-B2A4-7A73441EEC8C}">
      <dsp:nvSpPr>
        <dsp:cNvPr id="0" name=""/>
        <dsp:cNvSpPr/>
      </dsp:nvSpPr>
      <dsp:spPr>
        <a:xfrm rot="5400000">
          <a:off x="4412613" y="1850045"/>
          <a:ext cx="2490687" cy="3771971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CL" sz="2400" kern="1200">
              <a:latin typeface="Century Gothic" panose="020B0502020202020204" pitchFamily="34" charset="0"/>
            </a:rPr>
            <a:t>Repositorio Regional de Capital Humano.</a:t>
          </a:r>
          <a:endParaRPr lang="es-CL" sz="2400" kern="1200" dirty="0">
            <a:latin typeface="Century Gothic" panose="020B0502020202020204" pitchFamily="34" charset="0"/>
          </a:endParaRPr>
        </a:p>
      </dsp:txBody>
      <dsp:txXfrm rot="-5400000">
        <a:off x="3771970" y="3113358"/>
        <a:ext cx="3771971" cy="1868015"/>
      </dsp:txXfrm>
    </dsp:sp>
    <dsp:sp modelId="{F5C4F770-C2E2-4D09-A061-DF72DAA6058C}">
      <dsp:nvSpPr>
        <dsp:cNvPr id="0" name=""/>
        <dsp:cNvSpPr/>
      </dsp:nvSpPr>
      <dsp:spPr>
        <a:xfrm>
          <a:off x="2640379" y="1868015"/>
          <a:ext cx="2263182" cy="1245343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Sistema Regional de Empleo.</a:t>
          </a:r>
        </a:p>
      </dsp:txBody>
      <dsp:txXfrm>
        <a:off x="2701172" y="1928808"/>
        <a:ext cx="2141596" cy="112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4399909" y="-3575542"/>
          <a:ext cx="806392" cy="81590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i="0" kern="1200" dirty="0">
              <a:latin typeface="Century Gothic" panose="020B0502020202020204" pitchFamily="34" charset="0"/>
            </a:rPr>
            <a:t>Construir y activar la gestión de capital social interinstitucional que provea de sustentabilidad social de largo plazo mediante un modelo Multihélice.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723568" y="140164"/>
        <a:ext cx="8119710" cy="727662"/>
      </dsp:txXfrm>
    </dsp:sp>
    <dsp:sp modelId="{D5F56144-FEAE-4B51-98C7-ACD8059E423E}">
      <dsp:nvSpPr>
        <dsp:cNvPr id="0" name=""/>
        <dsp:cNvSpPr/>
      </dsp:nvSpPr>
      <dsp:spPr>
        <a:xfrm>
          <a:off x="3563" y="86485"/>
          <a:ext cx="720004" cy="8350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2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711" y="121633"/>
        <a:ext cx="649708" cy="764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4429071" y="-3611537"/>
          <a:ext cx="748068" cy="81590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i="0" kern="1200" dirty="0">
              <a:latin typeface="Century Gothic" panose="020B0502020202020204" pitchFamily="34" charset="0"/>
            </a:rPr>
            <a:t>Generar información, reportabilidad y trazabilidad (Big Data) del ecosistema regional del mercado de trabajo, capacitación, educación técnico profesional, innovación y emprendimiento.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723568" y="130484"/>
        <a:ext cx="8122557" cy="675032"/>
      </dsp:txXfrm>
    </dsp:sp>
    <dsp:sp modelId="{D5F56144-FEAE-4B51-98C7-ACD8059E423E}">
      <dsp:nvSpPr>
        <dsp:cNvPr id="0" name=""/>
        <dsp:cNvSpPr/>
      </dsp:nvSpPr>
      <dsp:spPr>
        <a:xfrm>
          <a:off x="3563" y="80687"/>
          <a:ext cx="720004" cy="77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3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711" y="115835"/>
        <a:ext cx="649708" cy="704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4428705" y="-3611537"/>
          <a:ext cx="748800" cy="81590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i="0" kern="1200" dirty="0">
              <a:latin typeface="Century Gothic" panose="020B0502020202020204" pitchFamily="34" charset="0"/>
            </a:rPr>
            <a:t>Promover el diseño de Políticas Públicas Regionales en materia de empleo, capacitación, educación técnico profesional, innovación y emprendimiento.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723568" y="130153"/>
        <a:ext cx="8122522" cy="675694"/>
      </dsp:txXfrm>
    </dsp:sp>
    <dsp:sp modelId="{D5F56144-FEAE-4B51-98C7-ACD8059E423E}">
      <dsp:nvSpPr>
        <dsp:cNvPr id="0" name=""/>
        <dsp:cNvSpPr/>
      </dsp:nvSpPr>
      <dsp:spPr>
        <a:xfrm>
          <a:off x="3563" y="80308"/>
          <a:ext cx="720004" cy="7753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4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711" y="115456"/>
        <a:ext cx="649708" cy="705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EF72C-73BE-4BC0-A12A-F30DBA17EFC4}">
      <dsp:nvSpPr>
        <dsp:cNvPr id="0" name=""/>
        <dsp:cNvSpPr/>
      </dsp:nvSpPr>
      <dsp:spPr>
        <a:xfrm>
          <a:off x="60004" y="484642"/>
          <a:ext cx="2189906" cy="1536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Mapa de Procesos.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Ingeniería de Requerimientos.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Gobernanza Regional (Multihélice).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Programa Sistema Regional.</a:t>
          </a:r>
        </a:p>
      </dsp:txBody>
      <dsp:txXfrm>
        <a:off x="95365" y="520003"/>
        <a:ext cx="2119184" cy="1136579"/>
      </dsp:txXfrm>
    </dsp:sp>
    <dsp:sp modelId="{0E880B4E-ED67-4C65-A1F1-6AFE919E8D0C}">
      <dsp:nvSpPr>
        <dsp:cNvPr id="0" name=""/>
        <dsp:cNvSpPr/>
      </dsp:nvSpPr>
      <dsp:spPr>
        <a:xfrm>
          <a:off x="1088416" y="582986"/>
          <a:ext cx="2489366" cy="2489366"/>
        </a:xfrm>
        <a:prstGeom prst="leftCircularArrow">
          <a:avLst>
            <a:gd name="adj1" fmla="val 3025"/>
            <a:gd name="adj2" fmla="val 371159"/>
            <a:gd name="adj3" fmla="val 2314667"/>
            <a:gd name="adj4" fmla="val 9192487"/>
            <a:gd name="adj5" fmla="val 3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3AEFF5-5BDC-43DE-AB90-830494BD9992}">
      <dsp:nvSpPr>
        <dsp:cNvPr id="0" name=""/>
        <dsp:cNvSpPr/>
      </dsp:nvSpPr>
      <dsp:spPr>
        <a:xfrm>
          <a:off x="767904" y="1932832"/>
          <a:ext cx="1053910" cy="41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PERFIL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kern="1200" dirty="0">
              <a:effectLst/>
              <a:latin typeface="Century Gothic" panose="020B0502020202020204" pitchFamily="34" charset="0"/>
            </a:rPr>
            <a:t>(Agosto)</a:t>
          </a:r>
        </a:p>
      </dsp:txBody>
      <dsp:txXfrm>
        <a:off x="780179" y="1945107"/>
        <a:ext cx="1029360" cy="394555"/>
      </dsp:txXfrm>
    </dsp:sp>
    <dsp:sp modelId="{927DEF4C-9495-41C1-B707-F6EA2B483396}">
      <dsp:nvSpPr>
        <dsp:cNvPr id="0" name=""/>
        <dsp:cNvSpPr/>
      </dsp:nvSpPr>
      <dsp:spPr>
        <a:xfrm>
          <a:off x="2550816" y="1083787"/>
          <a:ext cx="2042601" cy="133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Hardware &amp; Software.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Prototipo &amp; Validación.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Agenciamiento.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Capacidades Tecnológicas Locales.</a:t>
          </a:r>
        </a:p>
      </dsp:txBody>
      <dsp:txXfrm>
        <a:off x="2581466" y="1399833"/>
        <a:ext cx="1981301" cy="985152"/>
      </dsp:txXfrm>
    </dsp:sp>
    <dsp:sp modelId="{AD39BF96-5D82-4260-BDF2-922A3C1F9317}">
      <dsp:nvSpPr>
        <dsp:cNvPr id="0" name=""/>
        <dsp:cNvSpPr/>
      </dsp:nvSpPr>
      <dsp:spPr>
        <a:xfrm>
          <a:off x="3374163" y="74813"/>
          <a:ext cx="2830196" cy="2830196"/>
        </a:xfrm>
        <a:prstGeom prst="circularArrow">
          <a:avLst>
            <a:gd name="adj1" fmla="val 2661"/>
            <a:gd name="adj2" fmla="val 323690"/>
            <a:gd name="adj3" fmla="val 19148000"/>
            <a:gd name="adj4" fmla="val 12222711"/>
            <a:gd name="adj5" fmla="val 3104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753048-686B-4EBA-A5F9-B9C16B2E30EC}">
      <dsp:nvSpPr>
        <dsp:cNvPr id="0" name=""/>
        <dsp:cNvSpPr/>
      </dsp:nvSpPr>
      <dsp:spPr>
        <a:xfrm>
          <a:off x="2801260" y="953655"/>
          <a:ext cx="1534125" cy="41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DISEÑO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kern="1200" dirty="0">
              <a:effectLst/>
              <a:latin typeface="Century Gothic" panose="020B0502020202020204" pitchFamily="34" charset="0"/>
            </a:rPr>
            <a:t>(Nov.-Dic. 2020)</a:t>
          </a:r>
          <a:endParaRPr lang="es-C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813535" y="965930"/>
        <a:ext cx="1509575" cy="394555"/>
      </dsp:txXfrm>
    </dsp:sp>
    <dsp:sp modelId="{EEBB116A-A606-4A08-A04D-29BE019582D3}">
      <dsp:nvSpPr>
        <dsp:cNvPr id="0" name=""/>
        <dsp:cNvSpPr/>
      </dsp:nvSpPr>
      <dsp:spPr>
        <a:xfrm>
          <a:off x="4952029" y="749505"/>
          <a:ext cx="2096797" cy="1335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Plataforma implementada y operativa.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1 millón de Usuarios.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Mejora continua.</a:t>
          </a:r>
        </a:p>
      </dsp:txBody>
      <dsp:txXfrm>
        <a:off x="4982757" y="780233"/>
        <a:ext cx="2035341" cy="987670"/>
      </dsp:txXfrm>
    </dsp:sp>
    <dsp:sp modelId="{588F72B9-38B3-46FE-AC4F-F83C930FF665}">
      <dsp:nvSpPr>
        <dsp:cNvPr id="0" name=""/>
        <dsp:cNvSpPr/>
      </dsp:nvSpPr>
      <dsp:spPr>
        <a:xfrm>
          <a:off x="5789402" y="393983"/>
          <a:ext cx="2849132" cy="2849132"/>
        </a:xfrm>
        <a:prstGeom prst="leftCircularArrow">
          <a:avLst>
            <a:gd name="adj1" fmla="val 2643"/>
            <a:gd name="adj2" fmla="val 321406"/>
            <a:gd name="adj3" fmla="val 2300683"/>
            <a:gd name="adj4" fmla="val 9228255"/>
            <a:gd name="adj5" fmla="val 3084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0F1DE-2D79-405E-93A0-33BD7FBF0AFC}">
      <dsp:nvSpPr>
        <dsp:cNvPr id="0" name=""/>
        <dsp:cNvSpPr/>
      </dsp:nvSpPr>
      <dsp:spPr>
        <a:xfrm>
          <a:off x="5276164" y="1992289"/>
          <a:ext cx="1465515" cy="41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IMPLEMENTACIÓN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kern="1200" dirty="0">
              <a:effectLst/>
              <a:latin typeface="Century Gothic" panose="020B0502020202020204" pitchFamily="34" charset="0"/>
            </a:rPr>
            <a:t>(Enero 2021)</a:t>
          </a:r>
          <a:endParaRPr lang="es-C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5288439" y="2004564"/>
        <a:ext cx="1440965" cy="394555"/>
      </dsp:txXfrm>
    </dsp:sp>
    <dsp:sp modelId="{8730152A-31D3-4822-AF74-15C74275F592}">
      <dsp:nvSpPr>
        <dsp:cNvPr id="0" name=""/>
        <dsp:cNvSpPr/>
      </dsp:nvSpPr>
      <dsp:spPr>
        <a:xfrm>
          <a:off x="7531978" y="1075345"/>
          <a:ext cx="2130706" cy="154371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Análisis de datos (Big Data)</a:t>
          </a:r>
          <a:endParaRPr lang="es-CL" sz="1100" kern="1200" dirty="0">
            <a:solidFill>
              <a:srgbClr val="0000CC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  <a:ea typeface="+mn-ea"/>
              <a:cs typeface="+mn-cs"/>
            </a:rPr>
            <a:t>integración</a:t>
          </a: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 de Inteligencia Artificial.</a:t>
          </a:r>
          <a:endParaRPr lang="es-CL" sz="1100" kern="1200" dirty="0">
            <a:solidFill>
              <a:srgbClr val="0000CC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Aumento capacidad de Usuarios.</a:t>
          </a:r>
          <a:endParaRPr lang="es-CL" sz="1100" kern="1200" dirty="0">
            <a:solidFill>
              <a:srgbClr val="0000CC"/>
            </a:solidFill>
          </a:endParaRPr>
        </a:p>
      </dsp:txBody>
      <dsp:txXfrm>
        <a:off x="7567503" y="1441666"/>
        <a:ext cx="2059656" cy="1141867"/>
      </dsp:txXfrm>
    </dsp:sp>
    <dsp:sp modelId="{2EFD1AEB-71A6-4C3E-BF0D-9E30BEBF5B7C}">
      <dsp:nvSpPr>
        <dsp:cNvPr id="0" name=""/>
        <dsp:cNvSpPr/>
      </dsp:nvSpPr>
      <dsp:spPr>
        <a:xfrm>
          <a:off x="8479309" y="199981"/>
          <a:ext cx="2496932" cy="2496932"/>
        </a:xfrm>
        <a:prstGeom prst="circularArrow">
          <a:avLst>
            <a:gd name="adj1" fmla="val 3016"/>
            <a:gd name="adj2" fmla="val 369955"/>
            <a:gd name="adj3" fmla="val 19180265"/>
            <a:gd name="adj4" fmla="val 12301241"/>
            <a:gd name="adj5" fmla="val 3519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8A61F8-9799-4ACD-BC84-049B33E59878}">
      <dsp:nvSpPr>
        <dsp:cNvPr id="0" name=""/>
        <dsp:cNvSpPr/>
      </dsp:nvSpPr>
      <dsp:spPr>
        <a:xfrm>
          <a:off x="8042105" y="954919"/>
          <a:ext cx="1256588" cy="41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OPERACIONES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(2021-2022)</a:t>
          </a:r>
        </a:p>
      </dsp:txBody>
      <dsp:txXfrm>
        <a:off x="8054380" y="967194"/>
        <a:ext cx="1232038" cy="394555"/>
      </dsp:txXfrm>
    </dsp:sp>
    <dsp:sp modelId="{00D876CD-95F8-4C06-88B0-4A16707CD971}">
      <dsp:nvSpPr>
        <dsp:cNvPr id="0" name=""/>
        <dsp:cNvSpPr/>
      </dsp:nvSpPr>
      <dsp:spPr>
        <a:xfrm>
          <a:off x="9896756" y="870933"/>
          <a:ext cx="1843400" cy="1245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600"/>
            <a:buFont typeface="Arial" panose="020B0604020202020204" pitchFamily="34" charset="0"/>
            <a:buChar char="••"/>
          </a:pPr>
          <a:r>
            <a:rPr lang="es-CL" sz="1100" kern="1200" dirty="0">
              <a:solidFill>
                <a:srgbClr val="0000CC"/>
              </a:solidFill>
              <a:latin typeface="Century Gothic" panose="020B0502020202020204" pitchFamily="34" charset="0"/>
            </a:rPr>
            <a:t>Evaluación de Resultados, Efectos e Impactos: Empleo, Economía, Alianzas y KPI’s. </a:t>
          </a:r>
          <a:endParaRPr lang="es-CL" sz="1100" kern="1200" dirty="0"/>
        </a:p>
      </dsp:txBody>
      <dsp:txXfrm>
        <a:off x="9925415" y="899592"/>
        <a:ext cx="1786082" cy="921165"/>
      </dsp:txXfrm>
    </dsp:sp>
    <dsp:sp modelId="{B21675E2-0A1E-4C4B-8DEB-A945B96462B0}">
      <dsp:nvSpPr>
        <dsp:cNvPr id="0" name=""/>
        <dsp:cNvSpPr/>
      </dsp:nvSpPr>
      <dsp:spPr>
        <a:xfrm>
          <a:off x="10049128" y="1979863"/>
          <a:ext cx="1731438" cy="515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RETROALIMENTACIÓN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kern="1200" dirty="0">
              <a:effectLst/>
              <a:latin typeface="Century Gothic" panose="020B0502020202020204" pitchFamily="34" charset="0"/>
            </a:rPr>
            <a:t>(2022).</a:t>
          </a:r>
        </a:p>
      </dsp:txBody>
      <dsp:txXfrm>
        <a:off x="10064217" y="1994952"/>
        <a:ext cx="1701260" cy="484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2454259" y="-2015160"/>
          <a:ext cx="345262" cy="44623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Mesa Técnica de Empleabilidad.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395730" y="60223"/>
        <a:ext cx="4445466" cy="311554"/>
      </dsp:txXfrm>
    </dsp:sp>
    <dsp:sp modelId="{D5F56144-FEAE-4B51-98C7-ACD8059E423E}">
      <dsp:nvSpPr>
        <dsp:cNvPr id="0" name=""/>
        <dsp:cNvSpPr/>
      </dsp:nvSpPr>
      <dsp:spPr>
        <a:xfrm>
          <a:off x="1948" y="37240"/>
          <a:ext cx="393781" cy="357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</a:t>
          </a:r>
        </a:p>
      </dsp:txBody>
      <dsp:txXfrm>
        <a:off x="19401" y="54693"/>
        <a:ext cx="358875" cy="322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2551475" y="-2126431"/>
          <a:ext cx="539999" cy="47928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Caracterización Oficinas Municipales de Intermediación Laboral.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425044" y="26361"/>
        <a:ext cx="4766502" cy="487277"/>
      </dsp:txXfrm>
    </dsp:sp>
    <dsp:sp modelId="{D5F56144-FEAE-4B51-98C7-ACD8059E423E}">
      <dsp:nvSpPr>
        <dsp:cNvPr id="0" name=""/>
        <dsp:cNvSpPr/>
      </dsp:nvSpPr>
      <dsp:spPr>
        <a:xfrm>
          <a:off x="2093" y="46550"/>
          <a:ext cx="422950" cy="446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2</a:t>
          </a:r>
        </a:p>
      </dsp:txBody>
      <dsp:txXfrm>
        <a:off x="22740" y="67197"/>
        <a:ext cx="381656" cy="405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2843428" y="-2345702"/>
          <a:ext cx="345262" cy="51234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Encuesta de Capital Humano &amp; Empleabilidad. 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454357" y="60223"/>
        <a:ext cx="5106551" cy="311554"/>
      </dsp:txXfrm>
    </dsp:sp>
    <dsp:sp modelId="{D5F56144-FEAE-4B51-98C7-ACD8059E423E}">
      <dsp:nvSpPr>
        <dsp:cNvPr id="0" name=""/>
        <dsp:cNvSpPr/>
      </dsp:nvSpPr>
      <dsp:spPr>
        <a:xfrm>
          <a:off x="2237" y="37240"/>
          <a:ext cx="452119" cy="357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3</a:t>
          </a:r>
        </a:p>
      </dsp:txBody>
      <dsp:txXfrm>
        <a:off x="19690" y="54693"/>
        <a:ext cx="417213" cy="3226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ACC6-6F2B-4E22-ACEE-623FEDDBD016}">
      <dsp:nvSpPr>
        <dsp:cNvPr id="0" name=""/>
        <dsp:cNvSpPr/>
      </dsp:nvSpPr>
      <dsp:spPr>
        <a:xfrm rot="5400000">
          <a:off x="3038012" y="-2510973"/>
          <a:ext cx="345262" cy="545394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Análisis Situación Laboral Contexto Regional.</a:t>
          </a:r>
          <a:endParaRPr lang="es-ES" sz="1400" i="0" kern="1200" dirty="0">
            <a:latin typeface="Century Gothic" panose="020B0502020202020204" pitchFamily="34" charset="0"/>
          </a:endParaRPr>
        </a:p>
      </dsp:txBody>
      <dsp:txXfrm rot="-5400000">
        <a:off x="483670" y="60223"/>
        <a:ext cx="5437093" cy="311554"/>
      </dsp:txXfrm>
    </dsp:sp>
    <dsp:sp modelId="{D5F56144-FEAE-4B51-98C7-ACD8059E423E}">
      <dsp:nvSpPr>
        <dsp:cNvPr id="0" name=""/>
        <dsp:cNvSpPr/>
      </dsp:nvSpPr>
      <dsp:spPr>
        <a:xfrm>
          <a:off x="2382" y="37240"/>
          <a:ext cx="481288" cy="357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4</a:t>
          </a:r>
        </a:p>
      </dsp:txBody>
      <dsp:txXfrm>
        <a:off x="19835" y="54693"/>
        <a:ext cx="446382" cy="32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48EA-006B-4F36-AE94-9647176CCB2E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C5FD-C7AA-47CB-B365-4F7024950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9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EF0E-718D-4806-9AFE-4C99180F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6FC631-3DCB-434A-AEB4-D848B8DFB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6ED35-0CD0-42AD-B998-D2B693BC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74D4E-1AE1-4D46-A519-197DDF64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DD0C42-C653-48B2-87CE-4B8E6CD5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9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2953C-8C79-4680-8159-FC29072D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B5A5F1-98CC-4B4F-BE11-E26701E68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C0345-D0F3-45FA-903A-7BAA5BA6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91211-E31A-422E-AA0D-2663F1E9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E865A-14C4-4D54-A8A5-AD530CFF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2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1C7D78-EC5A-4077-A008-EDFE43133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6CC042-186C-4D23-9358-A676F39DF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2034F-881D-440C-B2EF-7ED2A667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2315-6C22-4A08-8123-8255906B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CBD92B-C058-46E6-AEBC-FAD16B97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9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F97F6-890F-49C2-892E-80DFBBE3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76DFC-99E6-434E-B044-EB79706C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AF940-245C-4EBB-8F02-817380D6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E335E-AAD2-4EAB-8C1B-B7B6BD4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C9114-B4A9-444B-8D7B-67161E39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19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644E4-53F1-4E0E-AB2C-8DD40064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1EC0EC-2FC3-42F2-AE07-D448BFB3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2F327-E61E-428D-98D0-A2FBCF1C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FB20E-241D-4B45-98C9-DD1C142D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BB4A6-A28F-461E-9024-D510D521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23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EDFE7-9C11-4C5F-AE0F-804FA791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5549E-5338-49FB-8982-09C22FAE8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15EBAF-ED0B-4D0E-A844-E931A8AD5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72A1FF-09D2-4E4C-BEF3-2D0664D8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6FB06-3563-4BF0-8437-89DE6CA4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FA8942-76C2-4EE2-BD1E-8EA27C1A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8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96906-7A0A-4B6D-B95A-FC4C9ACE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3533F-3C65-429E-87F8-4B398F90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6D6B7-799F-49DD-9267-57029785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32FB3A-8765-4B76-9BA1-93BB31CA2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B58DA9-6459-4D4B-8060-714035E1C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F3BB75-A46D-4F48-BA02-1D0AC820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78025D-4CFA-4941-8D73-6F5827E8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29BF6F-E7BA-4FD8-B12D-08C3A8BB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5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25635-530A-4FA0-B4EA-2D3E4D40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98B453-7F28-4F40-86EB-B22EC838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0D7DA5-22DF-4981-A141-AF9DBCE1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3DB38C-2D76-4BE4-A48D-338CC45C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48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27EB1D-F041-484F-82DB-441F1525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EDB76B-97E5-4EEB-9F97-981884E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E492DD-15A8-4630-98D2-12F7479E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3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7F748-C974-40B4-9A7C-E1A92760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D5DB2-CA4E-4076-9675-6536C281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47A02B-A27A-471D-817C-E822D583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DEF4E-5CF9-4D4F-B9B4-3215AE9F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DA8706-59D6-4C82-A64F-23C226E7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1F4972-6CEE-4F08-BF5F-1BF7CB5B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2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E085-68BE-4C0F-9AC4-1B180EF0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E8F32-7339-49EC-B01B-B6850C778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11926E-2900-4AD9-88EA-6658CE63B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48C689-4D30-4C49-B0D6-19C379FA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31B4F-A001-4BC8-8F63-E5FB1FA9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ADEA0-E066-4B0F-B833-C50FE253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91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765042-CBF5-4F07-9350-6C5D93EC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FD6326-58EF-4BBB-BF2E-94961C18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1DFE1-92C7-4EA7-B164-83709ED4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BA42-BDC7-463F-8B30-EED2E818A11D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CB587-28E2-449F-A9A6-08FF824E8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609F1-EA96-4A51-8B61-6AF2F4187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E64A-FBA7-407D-A52B-247B2FA7A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9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8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9" Type="http://schemas.openxmlformats.org/officeDocument/2006/relationships/diagramLayout" Target="../diagrams/layout13.xml"/><Relationship Id="rId21" Type="http://schemas.openxmlformats.org/officeDocument/2006/relationships/diagramColors" Target="../diagrams/colors9.xml"/><Relationship Id="rId34" Type="http://schemas.openxmlformats.org/officeDocument/2006/relationships/diagramLayout" Target="../diagrams/layout12.xml"/><Relationship Id="rId42" Type="http://schemas.microsoft.com/office/2007/relationships/diagramDrawing" Target="../diagrams/drawing13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8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37" Type="http://schemas.microsoft.com/office/2007/relationships/diagramDrawing" Target="../diagrams/drawing12.xml"/><Relationship Id="rId40" Type="http://schemas.openxmlformats.org/officeDocument/2006/relationships/diagramQuickStyle" Target="../diagrams/quickStyle13.xml"/><Relationship Id="rId45" Type="http://schemas.openxmlformats.org/officeDocument/2006/relationships/image" Target="../media/image21.jpeg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36" Type="http://schemas.openxmlformats.org/officeDocument/2006/relationships/diagramColors" Target="../diagrams/colors12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4" Type="http://schemas.openxmlformats.org/officeDocument/2006/relationships/hyperlink" Target="INFORMACI&#211;N%20OMIL%20REGION%20DE%20ANTOFAGASTA.xlsx" TargetMode="Externa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Relationship Id="rId35" Type="http://schemas.openxmlformats.org/officeDocument/2006/relationships/diagramQuickStyle" Target="../diagrams/quickStyle12.xml"/><Relationship Id="rId43" Type="http://schemas.openxmlformats.org/officeDocument/2006/relationships/image" Target="../media/image20.png"/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33" Type="http://schemas.openxmlformats.org/officeDocument/2006/relationships/diagramData" Target="../diagrams/data12.xml"/><Relationship Id="rId38" Type="http://schemas.openxmlformats.org/officeDocument/2006/relationships/diagramData" Target="../diagrams/data13.xml"/><Relationship Id="rId20" Type="http://schemas.openxmlformats.org/officeDocument/2006/relationships/diagramQuickStyle" Target="../diagrams/quickStyle9.xml"/><Relationship Id="rId41" Type="http://schemas.openxmlformats.org/officeDocument/2006/relationships/diagramColors" Target="../diagrams/colors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BFF1C-876C-4381-A1DF-2CC514D3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0BAD478-8984-4900-AE2F-21AF413379CA}"/>
              </a:ext>
            </a:extLst>
          </p:cNvPr>
          <p:cNvSpPr/>
          <p:nvPr/>
        </p:nvSpPr>
        <p:spPr>
          <a:xfrm>
            <a:off x="0" y="14287"/>
            <a:ext cx="3298387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DD15245-1386-49E7-8444-C3BC13B19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2" t="27458" r="3959" b="20646"/>
          <a:stretch/>
        </p:blipFill>
        <p:spPr>
          <a:xfrm>
            <a:off x="4484355" y="3406756"/>
            <a:ext cx="3222801" cy="3140785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1D565E0-6466-4EC2-A3B2-2C4ED933A48E}"/>
              </a:ext>
            </a:extLst>
          </p:cNvPr>
          <p:cNvGrpSpPr/>
          <p:nvPr/>
        </p:nvGrpSpPr>
        <p:grpSpPr>
          <a:xfrm>
            <a:off x="0" y="2877015"/>
            <a:ext cx="4049768" cy="3971927"/>
            <a:chOff x="0" y="2877015"/>
            <a:chExt cx="4049768" cy="397192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76F5A67-AB6B-407C-ACE9-CCD9FEBBE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06" r="70177"/>
            <a:stretch/>
          </p:blipFill>
          <p:spPr>
            <a:xfrm>
              <a:off x="0" y="2949007"/>
              <a:ext cx="3636041" cy="3899935"/>
            </a:xfrm>
            <a:prstGeom prst="rect">
              <a:avLst/>
            </a:prstGeom>
          </p:spPr>
        </p:pic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2DD5129B-12FE-432C-A8D4-87669FA4FC4D}"/>
                </a:ext>
              </a:extLst>
            </p:cNvPr>
            <p:cNvSpPr/>
            <p:nvPr/>
          </p:nvSpPr>
          <p:spPr>
            <a:xfrm>
              <a:off x="2364059" y="2877015"/>
              <a:ext cx="1685709" cy="1924209"/>
            </a:xfrm>
            <a:custGeom>
              <a:avLst/>
              <a:gdLst>
                <a:gd name="connsiteX0" fmla="*/ 223024 w 1685709"/>
                <a:gd name="connsiteY0" fmla="*/ 0 h 1924209"/>
                <a:gd name="connsiteX1" fmla="*/ 223024 w 1685709"/>
                <a:gd name="connsiteY1" fmla="*/ 0 h 1924209"/>
                <a:gd name="connsiteX2" fmla="*/ 691375 w 1685709"/>
                <a:gd name="connsiteY2" fmla="*/ 22302 h 1924209"/>
                <a:gd name="connsiteX3" fmla="*/ 814039 w 1685709"/>
                <a:gd name="connsiteY3" fmla="*/ 44605 h 1924209"/>
                <a:gd name="connsiteX4" fmla="*/ 847492 w 1685709"/>
                <a:gd name="connsiteY4" fmla="*/ 55756 h 1924209"/>
                <a:gd name="connsiteX5" fmla="*/ 1115121 w 1685709"/>
                <a:gd name="connsiteY5" fmla="*/ 78058 h 1924209"/>
                <a:gd name="connsiteX6" fmla="*/ 1260087 w 1685709"/>
                <a:gd name="connsiteY6" fmla="*/ 111512 h 1924209"/>
                <a:gd name="connsiteX7" fmla="*/ 1349297 w 1685709"/>
                <a:gd name="connsiteY7" fmla="*/ 156117 h 1924209"/>
                <a:gd name="connsiteX8" fmla="*/ 1393902 w 1685709"/>
                <a:gd name="connsiteY8" fmla="*/ 178419 h 1924209"/>
                <a:gd name="connsiteX9" fmla="*/ 1416204 w 1685709"/>
                <a:gd name="connsiteY9" fmla="*/ 200722 h 1924209"/>
                <a:gd name="connsiteX10" fmla="*/ 1483112 w 1685709"/>
                <a:gd name="connsiteY10" fmla="*/ 245326 h 1924209"/>
                <a:gd name="connsiteX11" fmla="*/ 1561170 w 1685709"/>
                <a:gd name="connsiteY11" fmla="*/ 367990 h 1924209"/>
                <a:gd name="connsiteX12" fmla="*/ 1594624 w 1685709"/>
                <a:gd name="connsiteY12" fmla="*/ 446048 h 1924209"/>
                <a:gd name="connsiteX13" fmla="*/ 1628078 w 1685709"/>
                <a:gd name="connsiteY13" fmla="*/ 591014 h 1924209"/>
                <a:gd name="connsiteX14" fmla="*/ 1661531 w 1685709"/>
                <a:gd name="connsiteY14" fmla="*/ 680224 h 1924209"/>
                <a:gd name="connsiteX15" fmla="*/ 1672682 w 1685709"/>
                <a:gd name="connsiteY15" fmla="*/ 747131 h 1924209"/>
                <a:gd name="connsiteX16" fmla="*/ 1661531 w 1685709"/>
                <a:gd name="connsiteY16" fmla="*/ 1494263 h 1924209"/>
                <a:gd name="connsiteX17" fmla="*/ 1628078 w 1685709"/>
                <a:gd name="connsiteY17" fmla="*/ 1572322 h 1924209"/>
                <a:gd name="connsiteX18" fmla="*/ 1605775 w 1685709"/>
                <a:gd name="connsiteY18" fmla="*/ 1594624 h 1924209"/>
                <a:gd name="connsiteX19" fmla="*/ 1583473 w 1685709"/>
                <a:gd name="connsiteY19" fmla="*/ 1628078 h 1924209"/>
                <a:gd name="connsiteX20" fmla="*/ 1538868 w 1685709"/>
                <a:gd name="connsiteY20" fmla="*/ 1672683 h 1924209"/>
                <a:gd name="connsiteX21" fmla="*/ 1494263 w 1685709"/>
                <a:gd name="connsiteY21" fmla="*/ 1739590 h 1924209"/>
                <a:gd name="connsiteX22" fmla="*/ 1471961 w 1685709"/>
                <a:gd name="connsiteY22" fmla="*/ 1773044 h 1924209"/>
                <a:gd name="connsiteX23" fmla="*/ 1416204 w 1685709"/>
                <a:gd name="connsiteY23" fmla="*/ 1817648 h 1924209"/>
                <a:gd name="connsiteX24" fmla="*/ 1371600 w 1685709"/>
                <a:gd name="connsiteY24" fmla="*/ 1851102 h 1924209"/>
                <a:gd name="connsiteX25" fmla="*/ 1338146 w 1685709"/>
                <a:gd name="connsiteY25" fmla="*/ 1862253 h 1924209"/>
                <a:gd name="connsiteX26" fmla="*/ 1226634 w 1685709"/>
                <a:gd name="connsiteY26" fmla="*/ 1884556 h 1924209"/>
                <a:gd name="connsiteX27" fmla="*/ 1182029 w 1685709"/>
                <a:gd name="connsiteY27" fmla="*/ 1906858 h 1924209"/>
                <a:gd name="connsiteX28" fmla="*/ 1003609 w 1685709"/>
                <a:gd name="connsiteY28" fmla="*/ 1906858 h 1924209"/>
                <a:gd name="connsiteX29" fmla="*/ 992458 w 1685709"/>
                <a:gd name="connsiteY29" fmla="*/ 1828800 h 1924209"/>
                <a:gd name="connsiteX30" fmla="*/ 947853 w 1685709"/>
                <a:gd name="connsiteY30" fmla="*/ 1817648 h 1924209"/>
                <a:gd name="connsiteX31" fmla="*/ 780585 w 1685709"/>
                <a:gd name="connsiteY31" fmla="*/ 1795346 h 1924209"/>
                <a:gd name="connsiteX32" fmla="*/ 691375 w 1685709"/>
                <a:gd name="connsiteY32" fmla="*/ 1739590 h 1924209"/>
                <a:gd name="connsiteX33" fmla="*/ 669073 w 1685709"/>
                <a:gd name="connsiteY33" fmla="*/ 1717287 h 1924209"/>
                <a:gd name="connsiteX34" fmla="*/ 657921 w 1685709"/>
                <a:gd name="connsiteY34" fmla="*/ 1371600 h 1924209"/>
                <a:gd name="connsiteX35" fmla="*/ 635619 w 1685709"/>
                <a:gd name="connsiteY35" fmla="*/ 1326995 h 1924209"/>
                <a:gd name="connsiteX36" fmla="*/ 579863 w 1685709"/>
                <a:gd name="connsiteY36" fmla="*/ 1248936 h 1924209"/>
                <a:gd name="connsiteX37" fmla="*/ 423746 w 1685709"/>
                <a:gd name="connsiteY37" fmla="*/ 1237785 h 1924209"/>
                <a:gd name="connsiteX38" fmla="*/ 356839 w 1685709"/>
                <a:gd name="connsiteY38" fmla="*/ 1204331 h 1924209"/>
                <a:gd name="connsiteX39" fmla="*/ 267629 w 1685709"/>
                <a:gd name="connsiteY39" fmla="*/ 1159726 h 1924209"/>
                <a:gd name="connsiteX40" fmla="*/ 189570 w 1685709"/>
                <a:gd name="connsiteY40" fmla="*/ 1115122 h 1924209"/>
                <a:gd name="connsiteX41" fmla="*/ 167268 w 1685709"/>
                <a:gd name="connsiteY41" fmla="*/ 1014761 h 1924209"/>
                <a:gd name="connsiteX42" fmla="*/ 144965 w 1685709"/>
                <a:gd name="connsiteY42" fmla="*/ 992458 h 1924209"/>
                <a:gd name="connsiteX43" fmla="*/ 133814 w 1685709"/>
                <a:gd name="connsiteY43" fmla="*/ 959005 h 1924209"/>
                <a:gd name="connsiteX44" fmla="*/ 122663 w 1685709"/>
                <a:gd name="connsiteY44" fmla="*/ 858644 h 1924209"/>
                <a:gd name="connsiteX45" fmla="*/ 89209 w 1685709"/>
                <a:gd name="connsiteY45" fmla="*/ 825190 h 1924209"/>
                <a:gd name="connsiteX46" fmla="*/ 78058 w 1685709"/>
                <a:gd name="connsiteY46" fmla="*/ 791736 h 1924209"/>
                <a:gd name="connsiteX47" fmla="*/ 33453 w 1685709"/>
                <a:gd name="connsiteY47" fmla="*/ 735980 h 1924209"/>
                <a:gd name="connsiteX48" fmla="*/ 11151 w 1685709"/>
                <a:gd name="connsiteY48" fmla="*/ 669073 h 1924209"/>
                <a:gd name="connsiteX49" fmla="*/ 0 w 1685709"/>
                <a:gd name="connsiteY49" fmla="*/ 635619 h 1924209"/>
                <a:gd name="connsiteX50" fmla="*/ 22302 w 1685709"/>
                <a:gd name="connsiteY50" fmla="*/ 379141 h 1924209"/>
                <a:gd name="connsiteX51" fmla="*/ 66907 w 1685709"/>
                <a:gd name="connsiteY51" fmla="*/ 356839 h 1924209"/>
                <a:gd name="connsiteX52" fmla="*/ 111512 w 1685709"/>
                <a:gd name="connsiteY52" fmla="*/ 312234 h 1924209"/>
                <a:gd name="connsiteX53" fmla="*/ 178419 w 1685709"/>
                <a:gd name="connsiteY53" fmla="*/ 256478 h 1924209"/>
                <a:gd name="connsiteX54" fmla="*/ 200721 w 1685709"/>
                <a:gd name="connsiteY54" fmla="*/ 211873 h 1924209"/>
                <a:gd name="connsiteX55" fmla="*/ 223024 w 1685709"/>
                <a:gd name="connsiteY55" fmla="*/ 189570 h 1924209"/>
                <a:gd name="connsiteX56" fmla="*/ 234175 w 1685709"/>
                <a:gd name="connsiteY56" fmla="*/ 144965 h 1924209"/>
                <a:gd name="connsiteX57" fmla="*/ 223024 w 1685709"/>
                <a:gd name="connsiteY57" fmla="*/ 0 h 192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85709" h="1924209">
                  <a:moveTo>
                    <a:pt x="223024" y="0"/>
                  </a:moveTo>
                  <a:lnTo>
                    <a:pt x="223024" y="0"/>
                  </a:lnTo>
                  <a:lnTo>
                    <a:pt x="691375" y="22302"/>
                  </a:lnTo>
                  <a:cubicBezTo>
                    <a:pt x="731584" y="24764"/>
                    <a:pt x="774852" y="33408"/>
                    <a:pt x="814039" y="44605"/>
                  </a:cubicBezTo>
                  <a:cubicBezTo>
                    <a:pt x="825341" y="47834"/>
                    <a:pt x="835874" y="53969"/>
                    <a:pt x="847492" y="55756"/>
                  </a:cubicBezTo>
                  <a:cubicBezTo>
                    <a:pt x="904146" y="64472"/>
                    <a:pt x="1070860" y="74897"/>
                    <a:pt x="1115121" y="78058"/>
                  </a:cubicBezTo>
                  <a:cubicBezTo>
                    <a:pt x="1206964" y="108673"/>
                    <a:pt x="1158756" y="97036"/>
                    <a:pt x="1260087" y="111512"/>
                  </a:cubicBezTo>
                  <a:lnTo>
                    <a:pt x="1349297" y="156117"/>
                  </a:lnTo>
                  <a:lnTo>
                    <a:pt x="1393902" y="178419"/>
                  </a:lnTo>
                  <a:cubicBezTo>
                    <a:pt x="1401336" y="185853"/>
                    <a:pt x="1407456" y="194890"/>
                    <a:pt x="1416204" y="200722"/>
                  </a:cubicBezTo>
                  <a:cubicBezTo>
                    <a:pt x="1497224" y="254735"/>
                    <a:pt x="1431971" y="194187"/>
                    <a:pt x="1483112" y="245326"/>
                  </a:cubicBezTo>
                  <a:cubicBezTo>
                    <a:pt x="1534770" y="348641"/>
                    <a:pt x="1504208" y="311027"/>
                    <a:pt x="1561170" y="367990"/>
                  </a:cubicBezTo>
                  <a:cubicBezTo>
                    <a:pt x="1572321" y="394009"/>
                    <a:pt x="1585672" y="419192"/>
                    <a:pt x="1594624" y="446048"/>
                  </a:cubicBezTo>
                  <a:cubicBezTo>
                    <a:pt x="1622372" y="529291"/>
                    <a:pt x="1610389" y="520261"/>
                    <a:pt x="1628078" y="591014"/>
                  </a:cubicBezTo>
                  <a:cubicBezTo>
                    <a:pt x="1633906" y="614325"/>
                    <a:pt x="1654707" y="663164"/>
                    <a:pt x="1661531" y="680224"/>
                  </a:cubicBezTo>
                  <a:cubicBezTo>
                    <a:pt x="1665248" y="702526"/>
                    <a:pt x="1670432" y="724633"/>
                    <a:pt x="1672682" y="747131"/>
                  </a:cubicBezTo>
                  <a:cubicBezTo>
                    <a:pt x="1699642" y="1016720"/>
                    <a:pt x="1679149" y="1165405"/>
                    <a:pt x="1661531" y="1494263"/>
                  </a:cubicBezTo>
                  <a:cubicBezTo>
                    <a:pt x="1660665" y="1510431"/>
                    <a:pt x="1633658" y="1563952"/>
                    <a:pt x="1628078" y="1572322"/>
                  </a:cubicBezTo>
                  <a:cubicBezTo>
                    <a:pt x="1622246" y="1581070"/>
                    <a:pt x="1612343" y="1586414"/>
                    <a:pt x="1605775" y="1594624"/>
                  </a:cubicBezTo>
                  <a:cubicBezTo>
                    <a:pt x="1597403" y="1605089"/>
                    <a:pt x="1592195" y="1617902"/>
                    <a:pt x="1583473" y="1628078"/>
                  </a:cubicBezTo>
                  <a:cubicBezTo>
                    <a:pt x="1569789" y="1644043"/>
                    <a:pt x="1538868" y="1672683"/>
                    <a:pt x="1538868" y="1672683"/>
                  </a:cubicBezTo>
                  <a:cubicBezTo>
                    <a:pt x="1519271" y="1731474"/>
                    <a:pt x="1540669" y="1683902"/>
                    <a:pt x="1494263" y="1739590"/>
                  </a:cubicBezTo>
                  <a:cubicBezTo>
                    <a:pt x="1485683" y="1749886"/>
                    <a:pt x="1480333" y="1762579"/>
                    <a:pt x="1471961" y="1773044"/>
                  </a:cubicBezTo>
                  <a:cubicBezTo>
                    <a:pt x="1452070" y="1797908"/>
                    <a:pt x="1443250" y="1798329"/>
                    <a:pt x="1416204" y="1817648"/>
                  </a:cubicBezTo>
                  <a:cubicBezTo>
                    <a:pt x="1401081" y="1828450"/>
                    <a:pt x="1387736" y="1841881"/>
                    <a:pt x="1371600" y="1851102"/>
                  </a:cubicBezTo>
                  <a:cubicBezTo>
                    <a:pt x="1361394" y="1856934"/>
                    <a:pt x="1349599" y="1859610"/>
                    <a:pt x="1338146" y="1862253"/>
                  </a:cubicBezTo>
                  <a:cubicBezTo>
                    <a:pt x="1301210" y="1870777"/>
                    <a:pt x="1226634" y="1884556"/>
                    <a:pt x="1226634" y="1884556"/>
                  </a:cubicBezTo>
                  <a:cubicBezTo>
                    <a:pt x="1211766" y="1891990"/>
                    <a:pt x="1198399" y="1903969"/>
                    <a:pt x="1182029" y="1906858"/>
                  </a:cubicBezTo>
                  <a:cubicBezTo>
                    <a:pt x="1055939" y="1929109"/>
                    <a:pt x="1075620" y="1930861"/>
                    <a:pt x="1003609" y="1906858"/>
                  </a:cubicBezTo>
                  <a:cubicBezTo>
                    <a:pt x="999892" y="1880839"/>
                    <a:pt x="1006388" y="1851088"/>
                    <a:pt x="992458" y="1828800"/>
                  </a:cubicBezTo>
                  <a:cubicBezTo>
                    <a:pt x="984335" y="1815804"/>
                    <a:pt x="962932" y="1820390"/>
                    <a:pt x="947853" y="1817648"/>
                  </a:cubicBezTo>
                  <a:cubicBezTo>
                    <a:pt x="914000" y="1811493"/>
                    <a:pt x="811648" y="1799229"/>
                    <a:pt x="780585" y="1795346"/>
                  </a:cubicBezTo>
                  <a:cubicBezTo>
                    <a:pt x="684059" y="1763171"/>
                    <a:pt x="736356" y="1795817"/>
                    <a:pt x="691375" y="1739590"/>
                  </a:cubicBezTo>
                  <a:cubicBezTo>
                    <a:pt x="684807" y="1731380"/>
                    <a:pt x="676507" y="1724721"/>
                    <a:pt x="669073" y="1717287"/>
                  </a:cubicBezTo>
                  <a:cubicBezTo>
                    <a:pt x="665356" y="1602058"/>
                    <a:pt x="667767" y="1486468"/>
                    <a:pt x="657921" y="1371600"/>
                  </a:cubicBezTo>
                  <a:cubicBezTo>
                    <a:pt x="656501" y="1355038"/>
                    <a:pt x="642167" y="1342274"/>
                    <a:pt x="635619" y="1326995"/>
                  </a:cubicBezTo>
                  <a:cubicBezTo>
                    <a:pt x="624716" y="1301554"/>
                    <a:pt x="620442" y="1251834"/>
                    <a:pt x="579863" y="1248936"/>
                  </a:cubicBezTo>
                  <a:lnTo>
                    <a:pt x="423746" y="1237785"/>
                  </a:lnTo>
                  <a:cubicBezTo>
                    <a:pt x="379864" y="1193905"/>
                    <a:pt x="427301" y="1233691"/>
                    <a:pt x="356839" y="1204331"/>
                  </a:cubicBezTo>
                  <a:cubicBezTo>
                    <a:pt x="326150" y="1191544"/>
                    <a:pt x="297366" y="1174594"/>
                    <a:pt x="267629" y="1159726"/>
                  </a:cubicBezTo>
                  <a:cubicBezTo>
                    <a:pt x="211034" y="1131429"/>
                    <a:pt x="236858" y="1146646"/>
                    <a:pt x="189570" y="1115122"/>
                  </a:cubicBezTo>
                  <a:cubicBezTo>
                    <a:pt x="188397" y="1109256"/>
                    <a:pt x="172518" y="1025261"/>
                    <a:pt x="167268" y="1014761"/>
                  </a:cubicBezTo>
                  <a:cubicBezTo>
                    <a:pt x="162566" y="1005357"/>
                    <a:pt x="152399" y="999892"/>
                    <a:pt x="144965" y="992458"/>
                  </a:cubicBezTo>
                  <a:cubicBezTo>
                    <a:pt x="141248" y="981307"/>
                    <a:pt x="135746" y="970599"/>
                    <a:pt x="133814" y="959005"/>
                  </a:cubicBezTo>
                  <a:cubicBezTo>
                    <a:pt x="128280" y="925803"/>
                    <a:pt x="133307" y="890576"/>
                    <a:pt x="122663" y="858644"/>
                  </a:cubicBezTo>
                  <a:cubicBezTo>
                    <a:pt x="117676" y="843683"/>
                    <a:pt x="100360" y="836341"/>
                    <a:pt x="89209" y="825190"/>
                  </a:cubicBezTo>
                  <a:cubicBezTo>
                    <a:pt x="85492" y="814039"/>
                    <a:pt x="83315" y="802250"/>
                    <a:pt x="78058" y="791736"/>
                  </a:cubicBezTo>
                  <a:cubicBezTo>
                    <a:pt x="63991" y="763602"/>
                    <a:pt x="54197" y="756724"/>
                    <a:pt x="33453" y="735980"/>
                  </a:cubicBezTo>
                  <a:lnTo>
                    <a:pt x="11151" y="669073"/>
                  </a:lnTo>
                  <a:lnTo>
                    <a:pt x="0" y="635619"/>
                  </a:lnTo>
                  <a:cubicBezTo>
                    <a:pt x="7434" y="550126"/>
                    <a:pt x="2275" y="462587"/>
                    <a:pt x="22302" y="379141"/>
                  </a:cubicBezTo>
                  <a:cubicBezTo>
                    <a:pt x="26181" y="362977"/>
                    <a:pt x="53608" y="366813"/>
                    <a:pt x="66907" y="356839"/>
                  </a:cubicBezTo>
                  <a:cubicBezTo>
                    <a:pt x="83729" y="344223"/>
                    <a:pt x="94017" y="323898"/>
                    <a:pt x="111512" y="312234"/>
                  </a:cubicBezTo>
                  <a:cubicBezTo>
                    <a:pt x="158086" y="281183"/>
                    <a:pt x="135488" y="299408"/>
                    <a:pt x="178419" y="256478"/>
                  </a:cubicBezTo>
                  <a:cubicBezTo>
                    <a:pt x="185853" y="241610"/>
                    <a:pt x="191500" y="225704"/>
                    <a:pt x="200721" y="211873"/>
                  </a:cubicBezTo>
                  <a:cubicBezTo>
                    <a:pt x="206553" y="203125"/>
                    <a:pt x="218322" y="198974"/>
                    <a:pt x="223024" y="189570"/>
                  </a:cubicBezTo>
                  <a:cubicBezTo>
                    <a:pt x="229878" y="175862"/>
                    <a:pt x="229965" y="159701"/>
                    <a:pt x="234175" y="144965"/>
                  </a:cubicBezTo>
                  <a:cubicBezTo>
                    <a:pt x="253554" y="77137"/>
                    <a:pt x="245326" y="144717"/>
                    <a:pt x="223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CA6F2D-D9CA-4079-A8BE-F6860445A8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44" y="5761171"/>
            <a:ext cx="2366648" cy="912371"/>
          </a:xfrm>
          <a:prstGeom prst="rect">
            <a:avLst/>
          </a:prstGeom>
        </p:spPr>
      </p:pic>
      <p:sp>
        <p:nvSpPr>
          <p:cNvPr id="6" name="1 CuadroTexto">
            <a:extLst>
              <a:ext uri="{FF2B5EF4-FFF2-40B4-BE49-F238E27FC236}">
                <a16:creationId xmlns:a16="http://schemas.microsoft.com/office/drawing/2014/main" id="{03636254-FFB4-494E-8913-A8B1B79DFE00}"/>
              </a:ext>
            </a:extLst>
          </p:cNvPr>
          <p:cNvSpPr txBox="1"/>
          <p:nvPr/>
        </p:nvSpPr>
        <p:spPr>
          <a:xfrm>
            <a:off x="1116082" y="1986426"/>
            <a:ext cx="9959834" cy="11399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CL" sz="36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 REGIONAL DE EMPLEABILIDAD DE LA REGIÓN DE ANTOFAGASTA</a:t>
            </a:r>
            <a:r>
              <a:rPr lang="es-ES" sz="36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5805B38-D676-4C2D-8A91-85B1243AD9E6}"/>
              </a:ext>
            </a:extLst>
          </p:cNvPr>
          <p:cNvGrpSpPr/>
          <p:nvPr/>
        </p:nvGrpSpPr>
        <p:grpSpPr>
          <a:xfrm>
            <a:off x="0" y="-5751"/>
            <a:ext cx="12192000" cy="1874777"/>
            <a:chOff x="0" y="-5751"/>
            <a:chExt cx="12192000" cy="1874777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C60E417-6E26-449E-8FCE-35005015A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50"/>
            <a:stretch/>
          </p:blipFill>
          <p:spPr>
            <a:xfrm>
              <a:off x="0" y="-5751"/>
              <a:ext cx="12192000" cy="1874777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A383CDD-DE6D-414F-8A46-8A575193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6007" y="549048"/>
              <a:ext cx="2219963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0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F0415C-6448-42FB-9FA3-8BA7D985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33EDF-566A-42F0-8337-1488C06E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z="1000" dirty="0">
                <a:latin typeface="Century Gothic" panose="020B0502020202020204" pitchFamily="34" charset="0"/>
              </a:rPr>
              <a:t>www.cyties.cl</a:t>
            </a:r>
          </a:p>
        </p:txBody>
      </p:sp>
      <p:sp>
        <p:nvSpPr>
          <p:cNvPr id="6148" name="Marcador de número de diapositiva 5">
            <a:extLst>
              <a:ext uri="{FF2B5EF4-FFF2-40B4-BE49-F238E27FC236}">
                <a16:creationId xmlns:a16="http://schemas.microsoft.com/office/drawing/2014/main" id="{2AC785BC-A2FB-4576-BB8D-7E423ED2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78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E05C-F7F3-470B-8A5E-75F5873D2F2D}" type="slidenum">
              <a:rPr lang="es-CL" altLang="es-CL" sz="100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L" altLang="es-CL" sz="10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8B9F60D8-6F63-4CAA-841A-5D01F4F52C49}"/>
              </a:ext>
            </a:extLst>
          </p:cNvPr>
          <p:cNvSpPr txBox="1"/>
          <p:nvPr/>
        </p:nvSpPr>
        <p:spPr>
          <a:xfrm>
            <a:off x="1939230" y="407631"/>
            <a:ext cx="8313537" cy="77998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 GENERAL.</a:t>
            </a:r>
          </a:p>
        </p:txBody>
      </p:sp>
      <p:pic>
        <p:nvPicPr>
          <p:cNvPr id="4102" name="Picture 6" descr="Vender Energía? ¡Aceptamos el reto! | Salesland">
            <a:extLst>
              <a:ext uri="{FF2B5EF4-FFF2-40B4-BE49-F238E27FC236}">
                <a16:creationId xmlns:a16="http://schemas.microsoft.com/office/drawing/2014/main" id="{20A1C0CC-7598-423B-AEDC-91804C885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780" b="3446"/>
          <a:stretch/>
        </p:blipFill>
        <p:spPr bwMode="auto">
          <a:xfrm>
            <a:off x="1343" y="4449184"/>
            <a:ext cx="4037257" cy="24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7F5B84B-2DAD-48A4-8068-C48D962C1F49}"/>
              </a:ext>
            </a:extLst>
          </p:cNvPr>
          <p:cNvSpPr/>
          <p:nvPr/>
        </p:nvSpPr>
        <p:spPr>
          <a:xfrm>
            <a:off x="1370254" y="1898582"/>
            <a:ext cx="945149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CL" altLang="es-CL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Dinamizar la gestión de empleabilidad del mercado de trabajo mediante la implementación de una Plataforma de Cooperación Interinstitucional de Empleo que impacte en la creación de valor social a nivel de la economía, el progreso y el desarrollo humano de los habitantes de la Región de Antofagasta.</a:t>
            </a: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EA2974B6-A253-4D76-B958-4BC88F489C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6"/>
          <a:stretch>
            <a:fillRect/>
          </a:stretch>
        </p:blipFill>
        <p:spPr bwMode="auto">
          <a:xfrm>
            <a:off x="8495960" y="4370638"/>
            <a:ext cx="2030555" cy="19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D0146AF-EF43-4CEC-B6C8-0975B9CEDF72}"/>
              </a:ext>
            </a:extLst>
          </p:cNvPr>
          <p:cNvSpPr/>
          <p:nvPr/>
        </p:nvSpPr>
        <p:spPr>
          <a:xfrm>
            <a:off x="1116083" y="189053"/>
            <a:ext cx="1924179" cy="125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9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F0415C-6448-42FB-9FA3-8BA7D985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graphicFrame>
        <p:nvGraphicFramePr>
          <p:cNvPr id="7" name="1 Diagrama">
            <a:extLst>
              <a:ext uri="{FF2B5EF4-FFF2-40B4-BE49-F238E27FC236}">
                <a16:creationId xmlns:a16="http://schemas.microsoft.com/office/drawing/2014/main" id="{739FEAA4-C386-49BD-B5E3-0CFBD3AB8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49782"/>
              </p:ext>
            </p:extLst>
          </p:nvPr>
        </p:nvGraphicFramePr>
        <p:xfrm>
          <a:off x="1078414" y="1534851"/>
          <a:ext cx="8886207" cy="108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1 Diagrama">
            <a:extLst>
              <a:ext uri="{FF2B5EF4-FFF2-40B4-BE49-F238E27FC236}">
                <a16:creationId xmlns:a16="http://schemas.microsoft.com/office/drawing/2014/main" id="{99DFCF52-F490-4E97-9FB5-A803087B3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917971"/>
              </p:ext>
            </p:extLst>
          </p:nvPr>
        </p:nvGraphicFramePr>
        <p:xfrm>
          <a:off x="1073337" y="2709977"/>
          <a:ext cx="8886207" cy="100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1 Diagrama">
            <a:extLst>
              <a:ext uri="{FF2B5EF4-FFF2-40B4-BE49-F238E27FC236}">
                <a16:creationId xmlns:a16="http://schemas.microsoft.com/office/drawing/2014/main" id="{D8FE61D4-1E2F-4D63-AD11-9E78A27D4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26218"/>
              </p:ext>
            </p:extLst>
          </p:nvPr>
        </p:nvGraphicFramePr>
        <p:xfrm>
          <a:off x="1073337" y="4029085"/>
          <a:ext cx="8886207" cy="9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1 Diagrama">
            <a:extLst>
              <a:ext uri="{FF2B5EF4-FFF2-40B4-BE49-F238E27FC236}">
                <a16:creationId xmlns:a16="http://schemas.microsoft.com/office/drawing/2014/main" id="{4FD0793C-453C-40EC-B467-24FB318F3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488125"/>
              </p:ext>
            </p:extLst>
          </p:nvPr>
        </p:nvGraphicFramePr>
        <p:xfrm>
          <a:off x="1078922" y="5276202"/>
          <a:ext cx="8886207" cy="9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0741BA49-D27B-42D8-AEEE-9C6370A4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s-CL" sz="1000" dirty="0">
                <a:latin typeface="Century Gothic" panose="020B0502020202020204" pitchFamily="34" charset="0"/>
              </a:rPr>
              <a:t>www.cyties.cl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7E369421-6A38-4310-9E08-17417068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78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E05C-F7F3-470B-8A5E-75F5873D2F2D}" type="slidenum">
              <a:rPr lang="es-CL" altLang="es-CL" sz="100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CL" altLang="es-CL" sz="10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1C3DA1B-D6B7-40DD-8793-28232CCAA584}"/>
              </a:ext>
            </a:extLst>
          </p:cNvPr>
          <p:cNvSpPr/>
          <p:nvPr/>
        </p:nvSpPr>
        <p:spPr>
          <a:xfrm>
            <a:off x="1116083" y="189053"/>
            <a:ext cx="1924179" cy="125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8B9F60D8-6F63-4CAA-841A-5D01F4F52C49}"/>
              </a:ext>
            </a:extLst>
          </p:cNvPr>
          <p:cNvSpPr txBox="1"/>
          <p:nvPr/>
        </p:nvSpPr>
        <p:spPr>
          <a:xfrm>
            <a:off x="2498166" y="497200"/>
            <a:ext cx="719566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 ESPECÍFICOS DEL PROYECTO.</a:t>
            </a:r>
          </a:p>
        </p:txBody>
      </p:sp>
      <p:pic>
        <p:nvPicPr>
          <p:cNvPr id="3" name="Picture 2" descr="InvestChile - Minería | InvestChile">
            <a:extLst>
              <a:ext uri="{FF2B5EF4-FFF2-40B4-BE49-F238E27FC236}">
                <a16:creationId xmlns:a16="http://schemas.microsoft.com/office/drawing/2014/main" id="{A0D50971-27F9-41BF-8E9C-BFA3A08E4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47119" b="5578"/>
          <a:stretch/>
        </p:blipFill>
        <p:spPr bwMode="auto">
          <a:xfrm>
            <a:off x="10085026" y="3047794"/>
            <a:ext cx="1895709" cy="30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BFF1C-876C-4381-A1DF-2CC514D3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6FB0604-6666-4ED3-8D57-42F305A8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s-CL" sz="1000" dirty="0">
                <a:latin typeface="Century Gothic" panose="020B0502020202020204" pitchFamily="34" charset="0"/>
              </a:rPr>
              <a:t>www.cyties.cl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C43CEF2-C544-4B8B-ACCD-7EABC346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78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E05C-F7F3-470B-8A5E-75F5873D2F2D}" type="slidenum">
              <a:rPr lang="es-CL" altLang="es-CL" sz="100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CL" altLang="es-CL" sz="10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03636254-FFB4-494E-8913-A8B1B79DFE00}"/>
              </a:ext>
            </a:extLst>
          </p:cNvPr>
          <p:cNvSpPr txBox="1"/>
          <p:nvPr/>
        </p:nvSpPr>
        <p:spPr>
          <a:xfrm>
            <a:off x="2498166" y="365518"/>
            <a:ext cx="719566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ETAPAS &amp; PROCESOS.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A7F0FE-67E4-4AB9-A546-00A0CC24A69D}"/>
              </a:ext>
            </a:extLst>
          </p:cNvPr>
          <p:cNvSpPr/>
          <p:nvPr/>
        </p:nvSpPr>
        <p:spPr>
          <a:xfrm>
            <a:off x="1116083" y="189053"/>
            <a:ext cx="1924179" cy="125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3039E25-D557-4F8E-8C4F-DCF5151D4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081778"/>
              </p:ext>
            </p:extLst>
          </p:nvPr>
        </p:nvGraphicFramePr>
        <p:xfrm>
          <a:off x="96100" y="1329035"/>
          <a:ext cx="11884083" cy="330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Vender Energía? ¡Aceptamos el reto! | Salesland">
            <a:extLst>
              <a:ext uri="{FF2B5EF4-FFF2-40B4-BE49-F238E27FC236}">
                <a16:creationId xmlns:a16="http://schemas.microsoft.com/office/drawing/2014/main" id="{11653BC5-DFEE-438C-86AB-818F2B284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780" b="3446"/>
          <a:stretch/>
        </p:blipFill>
        <p:spPr bwMode="auto">
          <a:xfrm>
            <a:off x="2203423" y="4252115"/>
            <a:ext cx="4037257" cy="24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72E7F70-3B3A-4A26-A94B-54281317EEEC}"/>
              </a:ext>
            </a:extLst>
          </p:cNvPr>
          <p:cNvGrpSpPr/>
          <p:nvPr/>
        </p:nvGrpSpPr>
        <p:grpSpPr>
          <a:xfrm>
            <a:off x="0" y="1653"/>
            <a:ext cx="12192000" cy="6547295"/>
            <a:chOff x="0" y="1653"/>
            <a:chExt cx="12192000" cy="685469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61135DB-1F36-4E2E-A845-13592378E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3"/>
              <a:ext cx="12192000" cy="6854694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4AA2C95-4525-4E3A-9559-BC75CB03CFB7}"/>
                </a:ext>
              </a:extLst>
            </p:cNvPr>
            <p:cNvSpPr/>
            <p:nvPr/>
          </p:nvSpPr>
          <p:spPr>
            <a:xfrm>
              <a:off x="133815" y="111512"/>
              <a:ext cx="3257734" cy="1483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5232207"/>
            <a:ext cx="1832084" cy="1832084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0F51AD96-86BB-45EA-8DA9-922D01A02EF3}"/>
              </a:ext>
            </a:extLst>
          </p:cNvPr>
          <p:cNvGrpSpPr/>
          <p:nvPr/>
        </p:nvGrpSpPr>
        <p:grpSpPr>
          <a:xfrm>
            <a:off x="0" y="-5751"/>
            <a:ext cx="12192000" cy="1874777"/>
            <a:chOff x="0" y="-5751"/>
            <a:chExt cx="12192000" cy="187477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1EE65F8-F945-40F9-87E8-49C21F68B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50"/>
            <a:stretch/>
          </p:blipFill>
          <p:spPr>
            <a:xfrm>
              <a:off x="0" y="-5751"/>
              <a:ext cx="12192000" cy="187477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977D551-EE96-4D5B-899B-78DF06036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007" y="549048"/>
              <a:ext cx="2219963" cy="641708"/>
            </a:xfrm>
            <a:prstGeom prst="rect">
              <a:avLst/>
            </a:prstGeom>
          </p:spPr>
        </p:pic>
      </p:grpSp>
      <p:pic>
        <p:nvPicPr>
          <p:cNvPr id="8" name="Imagen 7" descr="C:\Users\User\Desktop\1 AÑO 3 CLUSTER\1 Portal Empleos\flujo del porta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7" y="1287468"/>
            <a:ext cx="10838046" cy="557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5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71AC23EC-751C-49E4-9286-13F9A2D59959}"/>
              </a:ext>
            </a:extLst>
          </p:cNvPr>
          <p:cNvGrpSpPr/>
          <p:nvPr/>
        </p:nvGrpSpPr>
        <p:grpSpPr>
          <a:xfrm>
            <a:off x="0" y="3306"/>
            <a:ext cx="12192000" cy="6854694"/>
            <a:chOff x="0" y="1653"/>
            <a:chExt cx="12192000" cy="685469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AE4CC85-2DD0-4BF3-A332-E592454C1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3"/>
              <a:ext cx="12192000" cy="685469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B0CAB97-3114-4B02-85BB-45B4C49BDA18}"/>
                </a:ext>
              </a:extLst>
            </p:cNvPr>
            <p:cNvSpPr/>
            <p:nvPr/>
          </p:nvSpPr>
          <p:spPr>
            <a:xfrm>
              <a:off x="133815" y="111512"/>
              <a:ext cx="3257734" cy="1483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171082" y="1312052"/>
            <a:ext cx="5896610" cy="480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TÉCNICA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CDPR - CORFO ANTOFAGASTA </a:t>
            </a:r>
          </a:p>
          <a:p>
            <a:pPr algn="just">
              <a:lnSpc>
                <a:spcPct val="150000"/>
              </a:lnSpc>
            </a:pPr>
            <a:endParaRPr lang="es-E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Clúster Minero Región Antofagasta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Antofagasta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 (AMSA)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CL" sz="1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PATROCINANTES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Asociación de Municipalidades de la Región de Antofagasta (AMRA)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Seremi del Trabajo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Seremi de Economía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SENCE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Observatorio Laboral - Universidad Católica del Norte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6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Depto</a:t>
            </a:r>
            <a:r>
              <a:rPr lang="es-CL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Ingeniería en Sistemas y Computación – UCN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55" y="2008880"/>
            <a:ext cx="1832084" cy="1832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808" y="2482576"/>
            <a:ext cx="2658768" cy="768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39" y="4040039"/>
            <a:ext cx="1240668" cy="124066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098" y="4040038"/>
            <a:ext cx="1188133" cy="11881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406" y="4040038"/>
            <a:ext cx="1167687" cy="11676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0613" y="4040038"/>
            <a:ext cx="1149960" cy="11499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8405" y="5547936"/>
            <a:ext cx="1314575" cy="120162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4582" y="5494889"/>
            <a:ext cx="1096392" cy="10963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2352" y="1244469"/>
            <a:ext cx="2806738" cy="982865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8FA0FD23-A096-4F16-8B83-2007CA0AE918}"/>
              </a:ext>
            </a:extLst>
          </p:cNvPr>
          <p:cNvSpPr txBox="1"/>
          <p:nvPr/>
        </p:nvSpPr>
        <p:spPr>
          <a:xfrm>
            <a:off x="2498166" y="129055"/>
            <a:ext cx="719566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 ASOCIATIVA.</a:t>
            </a:r>
          </a:p>
        </p:txBody>
      </p:sp>
    </p:spTree>
    <p:extLst>
      <p:ext uri="{BB962C8B-B14F-4D97-AF65-F5344CB8AC3E}">
        <p14:creationId xmlns:p14="http://schemas.microsoft.com/office/powerpoint/2010/main" val="1968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BFF1C-876C-4381-A1DF-2CC514D3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6FB0604-6666-4ED3-8D57-42F305A8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s-CL" sz="1000" dirty="0">
                <a:latin typeface="Century Gothic" panose="020B0502020202020204" pitchFamily="34" charset="0"/>
              </a:rPr>
              <a:t>www.cyties.cl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C43CEF2-C544-4B8B-ACCD-7EABC346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78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E05C-F7F3-470B-8A5E-75F5873D2F2D}" type="slidenum">
              <a:rPr lang="es-CL" altLang="es-CL" sz="100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CL" altLang="es-CL" sz="10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A7F0FE-67E4-4AB9-A546-00A0CC24A69D}"/>
              </a:ext>
            </a:extLst>
          </p:cNvPr>
          <p:cNvSpPr/>
          <p:nvPr/>
        </p:nvSpPr>
        <p:spPr>
          <a:xfrm>
            <a:off x="1116083" y="189053"/>
            <a:ext cx="1924179" cy="125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03636254-FFB4-494E-8913-A8B1B79DFE00}"/>
              </a:ext>
            </a:extLst>
          </p:cNvPr>
          <p:cNvSpPr txBox="1"/>
          <p:nvPr/>
        </p:nvSpPr>
        <p:spPr>
          <a:xfrm>
            <a:off x="2498166" y="129055"/>
            <a:ext cx="719566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PRODUCTOS &amp; RESULTADOS PERFIL.</a:t>
            </a:r>
          </a:p>
        </p:txBody>
      </p:sp>
      <p:graphicFrame>
        <p:nvGraphicFramePr>
          <p:cNvPr id="17" name="1 Diagrama">
            <a:extLst>
              <a:ext uri="{FF2B5EF4-FFF2-40B4-BE49-F238E27FC236}">
                <a16:creationId xmlns:a16="http://schemas.microsoft.com/office/drawing/2014/main" id="{E959ABDF-D95B-4BC2-91CD-C0E7AE92D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530142"/>
              </p:ext>
            </p:extLst>
          </p:nvPr>
        </p:nvGraphicFramePr>
        <p:xfrm>
          <a:off x="1208156" y="1137031"/>
          <a:ext cx="4860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1 Diagrama">
            <a:extLst>
              <a:ext uri="{FF2B5EF4-FFF2-40B4-BE49-F238E27FC236}">
                <a16:creationId xmlns:a16="http://schemas.microsoft.com/office/drawing/2014/main" id="{34C22981-01DB-4685-BDE3-B072EF133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21042"/>
              </p:ext>
            </p:extLst>
          </p:nvPr>
        </p:nvGraphicFramePr>
        <p:xfrm>
          <a:off x="1208156" y="1749019"/>
          <a:ext cx="522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1 Diagrama">
            <a:extLst>
              <a:ext uri="{FF2B5EF4-FFF2-40B4-BE49-F238E27FC236}">
                <a16:creationId xmlns:a16="http://schemas.microsoft.com/office/drawing/2014/main" id="{0541177A-8A8A-467F-B1FD-D9BDF2A9B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059985"/>
              </p:ext>
            </p:extLst>
          </p:nvPr>
        </p:nvGraphicFramePr>
        <p:xfrm>
          <a:off x="1236018" y="2457009"/>
          <a:ext cx="5580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1 Diagrama">
            <a:extLst>
              <a:ext uri="{FF2B5EF4-FFF2-40B4-BE49-F238E27FC236}">
                <a16:creationId xmlns:a16="http://schemas.microsoft.com/office/drawing/2014/main" id="{3211173E-BE47-4D53-87C8-9D35F79C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953955"/>
              </p:ext>
            </p:extLst>
          </p:nvPr>
        </p:nvGraphicFramePr>
        <p:xfrm>
          <a:off x="1236018" y="3056999"/>
          <a:ext cx="5940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1" name="1 Diagrama">
            <a:extLst>
              <a:ext uri="{FF2B5EF4-FFF2-40B4-BE49-F238E27FC236}">
                <a16:creationId xmlns:a16="http://schemas.microsoft.com/office/drawing/2014/main" id="{E8D221F0-C8D8-4CA1-966B-EB0A84275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355765"/>
              </p:ext>
            </p:extLst>
          </p:nvPr>
        </p:nvGraphicFramePr>
        <p:xfrm>
          <a:off x="1236018" y="3656989"/>
          <a:ext cx="6300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2" name="1 Diagrama">
            <a:extLst>
              <a:ext uri="{FF2B5EF4-FFF2-40B4-BE49-F238E27FC236}">
                <a16:creationId xmlns:a16="http://schemas.microsoft.com/office/drawing/2014/main" id="{61DA03A9-46F0-4DBF-9E51-E65B931F1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82708"/>
              </p:ext>
            </p:extLst>
          </p:nvPr>
        </p:nvGraphicFramePr>
        <p:xfrm>
          <a:off x="1236016" y="4268977"/>
          <a:ext cx="666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3" name="1 Diagrama">
            <a:extLst>
              <a:ext uri="{FF2B5EF4-FFF2-40B4-BE49-F238E27FC236}">
                <a16:creationId xmlns:a16="http://schemas.microsoft.com/office/drawing/2014/main" id="{E1A75E85-CEA0-4C92-8ADC-8E2D1B143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16256"/>
              </p:ext>
            </p:extLst>
          </p:nvPr>
        </p:nvGraphicFramePr>
        <p:xfrm>
          <a:off x="1236016" y="4928966"/>
          <a:ext cx="702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4" name="1 Diagrama">
            <a:extLst>
              <a:ext uri="{FF2B5EF4-FFF2-40B4-BE49-F238E27FC236}">
                <a16:creationId xmlns:a16="http://schemas.microsoft.com/office/drawing/2014/main" id="{72F91ACC-8F2F-4244-AF92-EC6DC3FBB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535735"/>
              </p:ext>
            </p:extLst>
          </p:nvPr>
        </p:nvGraphicFramePr>
        <p:xfrm>
          <a:off x="1236015" y="5648954"/>
          <a:ext cx="738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42" name="Picture 4" descr="Cómo lograr una buena arquitectura de software?">
            <a:extLst>
              <a:ext uri="{FF2B5EF4-FFF2-40B4-BE49-F238E27FC236}">
                <a16:creationId xmlns:a16="http://schemas.microsoft.com/office/drawing/2014/main" id="{E82039A3-A6C6-45C6-8152-DB9B97EA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28" y="1247115"/>
            <a:ext cx="2919339" cy="16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>
            <a:hlinkClick r:id="rId44" action="ppaction://hlinkfile"/>
            <a:extLst>
              <a:ext uri="{FF2B5EF4-FFF2-40B4-BE49-F238E27FC236}">
                <a16:creationId xmlns:a16="http://schemas.microsoft.com/office/drawing/2014/main" id="{F42829AE-D8B2-427F-835B-64137562BA11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"/>
          <a:stretch>
            <a:fillRect/>
          </a:stretch>
        </p:blipFill>
        <p:spPr bwMode="auto">
          <a:xfrm>
            <a:off x="9542406" y="3088995"/>
            <a:ext cx="1811394" cy="25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BFF1C-876C-4381-A1DF-2CC514D3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4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6FB0604-6666-4ED3-8D57-42F305A8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s-CL" sz="1000" dirty="0">
                <a:latin typeface="Century Gothic" panose="020B0502020202020204" pitchFamily="34" charset="0"/>
              </a:rPr>
              <a:t>www.cyties.cl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C43CEF2-C544-4B8B-ACCD-7EABC346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78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E05C-F7F3-470B-8A5E-75F5873D2F2D}" type="slidenum">
              <a:rPr lang="es-CL" altLang="es-CL" sz="100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CL" altLang="es-CL" sz="10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A7F0FE-67E4-4AB9-A546-00A0CC24A69D}"/>
              </a:ext>
            </a:extLst>
          </p:cNvPr>
          <p:cNvSpPr/>
          <p:nvPr/>
        </p:nvSpPr>
        <p:spPr>
          <a:xfrm>
            <a:off x="1116083" y="189053"/>
            <a:ext cx="1924179" cy="125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03636254-FFB4-494E-8913-A8B1B79DFE00}"/>
              </a:ext>
            </a:extLst>
          </p:cNvPr>
          <p:cNvSpPr txBox="1"/>
          <p:nvPr/>
        </p:nvSpPr>
        <p:spPr>
          <a:xfrm>
            <a:off x="2616058" y="501895"/>
            <a:ext cx="719566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s-CL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sz="2800" cap="none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Acciones Habilitadoras.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142CA3C-BCCF-4ACD-B114-6A7C913DE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528194"/>
              </p:ext>
            </p:extLst>
          </p:nvPr>
        </p:nvGraphicFramePr>
        <p:xfrm>
          <a:off x="2324029" y="1343032"/>
          <a:ext cx="7543942" cy="498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00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463</Words>
  <Application>Microsoft Office PowerPoint</Application>
  <PresentationFormat>Panorámica</PresentationFormat>
  <Paragraphs>86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catalan castro</dc:creator>
  <cp:lastModifiedBy>yuri rojo</cp:lastModifiedBy>
  <cp:revision>307</cp:revision>
  <dcterms:created xsi:type="dcterms:W3CDTF">2020-01-30T13:31:07Z</dcterms:created>
  <dcterms:modified xsi:type="dcterms:W3CDTF">2020-07-14T21:25:22Z</dcterms:modified>
</cp:coreProperties>
</file>